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60" r:id="rId4"/>
    <p:sldId id="259"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D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94660"/>
  </p:normalViewPr>
  <p:slideViewPr>
    <p:cSldViewPr snapToGrid="0">
      <p:cViewPr varScale="1">
        <p:scale>
          <a:sx n="85" d="100"/>
          <a:sy n="85" d="100"/>
        </p:scale>
        <p:origin x="84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185BB-8B07-4DC9-86F3-2A225C77748D}"/>
              </a:ext>
            </a:extLst>
          </p:cNvPr>
          <p:cNvSpPr>
            <a:spLocks noGrp="1"/>
          </p:cNvSpPr>
          <p:nvPr>
            <p:ph type="ctrTitle"/>
          </p:nvPr>
        </p:nvSpPr>
        <p:spPr>
          <a:xfrm>
            <a:off x="1600200" y="1261872"/>
            <a:ext cx="7638222" cy="2852928"/>
          </a:xfrm>
        </p:spPr>
        <p:txBody>
          <a:bodyPr anchor="b">
            <a:normAutofit/>
          </a:bodyPr>
          <a:lstStyle>
            <a:lvl1pPr algn="l">
              <a:lnSpc>
                <a:spcPct val="130000"/>
              </a:lnSpc>
              <a:defRPr sz="3600" spc="1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14D496A-6E7A-4923-8ED5-B4164125DEB6}"/>
              </a:ext>
            </a:extLst>
          </p:cNvPr>
          <p:cNvSpPr>
            <a:spLocks noGrp="1"/>
          </p:cNvSpPr>
          <p:nvPr>
            <p:ph type="subTitle" idx="1"/>
          </p:nvPr>
        </p:nvSpPr>
        <p:spPr>
          <a:xfrm>
            <a:off x="1600200" y="4681728"/>
            <a:ext cx="7638222" cy="929296"/>
          </a:xfrm>
          <a:prstGeom prst="rect">
            <a:avLst/>
          </a:prstGeom>
        </p:spPr>
        <p:txBody>
          <a:bodyPr>
            <a:normAutofit/>
          </a:bodyPr>
          <a:lstStyle>
            <a:lvl1pPr marL="0" indent="0" algn="l">
              <a:lnSpc>
                <a:spcPct val="130000"/>
              </a:lnSpc>
              <a:buNone/>
              <a:defRPr sz="16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F5E3D20-43DC-4C14-8CFF-18545AED1B5B}"/>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E34FC300-5AFC-418B-85FD-EFA94BD7AF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C7E81-ED3C-4DB0-8E74-AD2A87E6BE8A}"/>
              </a:ext>
            </a:extLst>
          </p:cNvPr>
          <p:cNvSpPr>
            <a:spLocks noGrp="1"/>
          </p:cNvSpPr>
          <p:nvPr>
            <p:ph type="sldNum" sz="quarter" idx="12"/>
          </p:nvPr>
        </p:nvSpPr>
        <p:spPr/>
        <p:txBody>
          <a:bodyPr/>
          <a:lstStyle/>
          <a:p>
            <a:fld id="{91F18EF7-BE1E-4ECB-84D4-67C2B4D8F095}" type="slidenum">
              <a:rPr lang="en-US" smtClean="0"/>
              <a:t>‹#›</a:t>
            </a:fld>
            <a:endParaRPr lang="en-US"/>
          </a:p>
        </p:txBody>
      </p:sp>
      <p:grpSp>
        <p:nvGrpSpPr>
          <p:cNvPr id="7" name="Group 6">
            <a:extLst>
              <a:ext uri="{FF2B5EF4-FFF2-40B4-BE49-F238E27FC236}">
                <a16:creationId xmlns:a16="http://schemas.microsoft.com/office/drawing/2014/main" id="{F0C817C9-850F-4FB6-B93B-CF3076C4A5C1}"/>
              </a:ext>
            </a:extLst>
          </p:cNvPr>
          <p:cNvGrpSpPr/>
          <p:nvPr/>
        </p:nvGrpSpPr>
        <p:grpSpPr>
          <a:xfrm flipH="1">
            <a:off x="0" y="0"/>
            <a:ext cx="567782" cy="3306479"/>
            <a:chOff x="11619770" y="-2005"/>
            <a:chExt cx="567782" cy="3306479"/>
          </a:xfrm>
        </p:grpSpPr>
        <p:sp>
          <p:nvSpPr>
            <p:cNvPr id="8" name="Freeform: Shape 7">
              <a:extLst>
                <a:ext uri="{FF2B5EF4-FFF2-40B4-BE49-F238E27FC236}">
                  <a16:creationId xmlns:a16="http://schemas.microsoft.com/office/drawing/2014/main" id="{159433A8-B67D-4675-AFDE-131069A709FC}"/>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a16="http://schemas.microsoft.com/office/drawing/2014/main" id="{E1CD1C45-6A4D-4237-B39C-2D58F401A8C5}"/>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4320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958AD-1CAD-45B3-B83D-DC9D33CD61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53F2E-0397-4423-8A88-D0059DEAF0CE}"/>
              </a:ext>
            </a:extLst>
          </p:cNvPr>
          <p:cNvSpPr>
            <a:spLocks noGrp="1"/>
          </p:cNvSpPr>
          <p:nvPr>
            <p:ph type="body" orient="vert" idx="1"/>
          </p:nvPr>
        </p:nvSpPr>
        <p:spPr>
          <a:xfrm>
            <a:off x="808662" y="2019299"/>
            <a:ext cx="10357666" cy="411480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ADDE1-7025-4FA9-822D-481685085490}"/>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6B2A73E0-F328-46DC-98BE-CA0981F75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652226-010C-494F-8BE8-BF91F3553DD5}"/>
              </a:ext>
            </a:extLst>
          </p:cNvPr>
          <p:cNvSpPr>
            <a:spLocks noGrp="1"/>
          </p:cNvSpPr>
          <p:nvPr>
            <p:ph type="sldNum" sz="quarter" idx="12"/>
          </p:nvPr>
        </p:nvSpPr>
        <p:spPr/>
        <p:txBody>
          <a:bodyPr/>
          <a:lstStyle/>
          <a:p>
            <a:fld id="{91F18EF7-BE1E-4ECB-84D4-67C2B4D8F095}" type="slidenum">
              <a:rPr lang="en-US" smtClean="0"/>
              <a:t>‹#›</a:t>
            </a:fld>
            <a:endParaRPr lang="en-US"/>
          </a:p>
        </p:txBody>
      </p:sp>
      <p:grpSp>
        <p:nvGrpSpPr>
          <p:cNvPr id="7" name="Group 6">
            <a:extLst>
              <a:ext uri="{FF2B5EF4-FFF2-40B4-BE49-F238E27FC236}">
                <a16:creationId xmlns:a16="http://schemas.microsoft.com/office/drawing/2014/main" id="{9F89E9C4-9D18-4529-BC0C-68EAE507CDF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D7DF5937-0C03-4786-AB62-3CF7CECB92D6}"/>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a16="http://schemas.microsoft.com/office/drawing/2014/main" id="{E9AD93DB-2DB0-4B2D-884B-6EC45344325B}"/>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8356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C635D0-31D9-44E1-911D-F7D5D5400992}"/>
              </a:ext>
            </a:extLst>
          </p:cNvPr>
          <p:cNvSpPr>
            <a:spLocks noGrp="1"/>
          </p:cNvSpPr>
          <p:nvPr>
            <p:ph type="title" orient="vert"/>
          </p:nvPr>
        </p:nvSpPr>
        <p:spPr>
          <a:xfrm>
            <a:off x="8853914" y="624313"/>
            <a:ext cx="2537986" cy="550978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7F9230-1FA4-439D-A800-B5F006F07C0D}"/>
              </a:ext>
            </a:extLst>
          </p:cNvPr>
          <p:cNvSpPr>
            <a:spLocks noGrp="1"/>
          </p:cNvSpPr>
          <p:nvPr>
            <p:ph type="body" orient="vert" idx="1"/>
          </p:nvPr>
        </p:nvSpPr>
        <p:spPr>
          <a:xfrm>
            <a:off x="800100" y="624313"/>
            <a:ext cx="7816542" cy="55097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AB2A3-7055-43AF-8BAB-0A9B7444867A}"/>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EE9A1821-A311-49CD-BCB4-B4BC88661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7C6A8-813A-486A-AA90-AB28935F2B4F}"/>
              </a:ext>
            </a:extLst>
          </p:cNvPr>
          <p:cNvSpPr>
            <a:spLocks noGrp="1"/>
          </p:cNvSpPr>
          <p:nvPr>
            <p:ph type="sldNum" sz="quarter" idx="12"/>
          </p:nvPr>
        </p:nvSpPr>
        <p:spPr/>
        <p:txBody>
          <a:bodyPr/>
          <a:lstStyle/>
          <a:p>
            <a:fld id="{91F18EF7-BE1E-4ECB-84D4-67C2B4D8F095}" type="slidenum">
              <a:rPr lang="en-US" smtClean="0"/>
              <a:t>‹#›</a:t>
            </a:fld>
            <a:endParaRPr lang="en-US"/>
          </a:p>
        </p:txBody>
      </p:sp>
      <p:grpSp>
        <p:nvGrpSpPr>
          <p:cNvPr id="7" name="Group 6">
            <a:extLst>
              <a:ext uri="{FF2B5EF4-FFF2-40B4-BE49-F238E27FC236}">
                <a16:creationId xmlns:a16="http://schemas.microsoft.com/office/drawing/2014/main" id="{F38C7A17-06CC-442C-A876-A51B2B55650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54C1798A-2980-4F34-8355-7BCB6B295322}"/>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a16="http://schemas.microsoft.com/office/drawing/2014/main" id="{59D7542C-E4AE-488F-BC75-2E7ED83910CE}"/>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48895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5F8D-0421-4AEC-9C40-A13163EC8AF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2037680-115A-411F-AEF6-4AC2096B4A70}"/>
              </a:ext>
            </a:extLst>
          </p:cNvPr>
          <p:cNvSpPr>
            <a:spLocks noGrp="1"/>
          </p:cNvSpPr>
          <p:nvPr>
            <p:ph idx="1"/>
          </p:nvPr>
        </p:nvSpPr>
        <p:spPr>
          <a:xfrm>
            <a:off x="808662" y="2019299"/>
            <a:ext cx="10357666" cy="4114801"/>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0CC193-1304-4D0F-8331-14D4EC08EFE8}"/>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0AF455C1-CD32-4050-BAFF-51CC6B62DF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0AF608-FF11-4CBE-B717-5D56AE67DDE1}"/>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04154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BD23A02E-6DCF-427A-8CFD-281B2185C7F0}"/>
              </a:ext>
            </a:extLst>
          </p:cNvPr>
          <p:cNvSpPr/>
          <p:nvPr/>
        </p:nvSpPr>
        <p:spPr>
          <a:xfrm>
            <a:off x="3242985" y="511814"/>
            <a:ext cx="5706031" cy="5706031"/>
          </a:xfrm>
          <a:prstGeom prst="ellipse">
            <a:avLst/>
          </a:prstGeom>
          <a:solidFill>
            <a:schemeClr val="accent1">
              <a:lumMod val="20000"/>
              <a:lumOff val="80000"/>
            </a:schemeClr>
          </a:solidFill>
          <a:ln>
            <a:noFill/>
          </a:ln>
          <a:effectLst>
            <a:outerShdw dist="165100" dir="2220000" algn="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6B4C32-F19C-44F3-8EF8-1F506D74DD7A}"/>
              </a:ext>
            </a:extLst>
          </p:cNvPr>
          <p:cNvSpPr>
            <a:spLocks noGrp="1"/>
          </p:cNvSpPr>
          <p:nvPr>
            <p:ph type="title"/>
          </p:nvPr>
        </p:nvSpPr>
        <p:spPr>
          <a:xfrm>
            <a:off x="3649192" y="1709738"/>
            <a:ext cx="4893617" cy="2553893"/>
          </a:xfrm>
        </p:spPr>
        <p:txBody>
          <a:bodyPr anchor="b">
            <a:normAutofit/>
          </a:bodyPr>
          <a:lstStyle>
            <a:lvl1pPr algn="ctr">
              <a:defRPr sz="36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0889729-131C-4F78-9DAA-E9EE28EA912F}"/>
              </a:ext>
            </a:extLst>
          </p:cNvPr>
          <p:cNvSpPr>
            <a:spLocks noGrp="1"/>
          </p:cNvSpPr>
          <p:nvPr>
            <p:ph type="body" idx="1"/>
          </p:nvPr>
        </p:nvSpPr>
        <p:spPr>
          <a:xfrm>
            <a:off x="4062249" y="4540468"/>
            <a:ext cx="4067503" cy="1154037"/>
          </a:xfrm>
          <a:prstGeom prst="rect">
            <a:avLst/>
          </a:prstGeom>
        </p:spPr>
        <p:txBody>
          <a:bodyPr>
            <a:normAutofit/>
          </a:bodyPr>
          <a:lstStyle>
            <a:lvl1pPr marL="0" indent="0" algn="ctr">
              <a:buNone/>
              <a:defRPr sz="1600" b="1" cap="all" spc="60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4E608-AC1F-41FB-974A-BD619C6C26B5}"/>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C0986158-8B03-45C3-891D-0357B198B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C3B054-E8A2-43FD-B0FB-B1CCFA4BC0AD}"/>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1679902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64AA7-6D5A-402E-AD1A-880F2BDB7E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0D32B6-F9D8-4A43-B52C-336CFAB00A56}"/>
              </a:ext>
            </a:extLst>
          </p:cNvPr>
          <p:cNvSpPr>
            <a:spLocks noGrp="1"/>
          </p:cNvSpPr>
          <p:nvPr>
            <p:ph sz="half" idx="1"/>
          </p:nvPr>
        </p:nvSpPr>
        <p:spPr>
          <a:xfrm>
            <a:off x="812976" y="2019299"/>
            <a:ext cx="4995019"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F50CDD9-5742-4A34-BA72-7CCA72D914F4}"/>
              </a:ext>
            </a:extLst>
          </p:cNvPr>
          <p:cNvSpPr>
            <a:spLocks noGrp="1"/>
          </p:cNvSpPr>
          <p:nvPr>
            <p:ph sz="half" idx="2"/>
          </p:nvPr>
        </p:nvSpPr>
        <p:spPr>
          <a:xfrm>
            <a:off x="6293718" y="2019299"/>
            <a:ext cx="5027954"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02783AA-D2AB-4385-A91F-870CB6564611}"/>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6" name="Footer Placeholder 5">
            <a:extLst>
              <a:ext uri="{FF2B5EF4-FFF2-40B4-BE49-F238E27FC236}">
                <a16:creationId xmlns:a16="http://schemas.microsoft.com/office/drawing/2014/main" id="{855AAD9C-5CA2-4DA1-84D3-B1838979F6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1AB3C7-9574-47BC-932D-782BEE9989DA}"/>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715828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4C468-781B-4BC5-8DEA-B9EF2BF90DD2}"/>
              </a:ext>
            </a:extLst>
          </p:cNvPr>
          <p:cNvSpPr>
            <a:spLocks noGrp="1"/>
          </p:cNvSpPr>
          <p:nvPr>
            <p:ph type="title"/>
          </p:nvPr>
        </p:nvSpPr>
        <p:spPr>
          <a:xfrm>
            <a:off x="811460" y="369168"/>
            <a:ext cx="10458729" cy="1439818"/>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367223F-48E4-491D-AB5D-5FC8A0C566AF}"/>
              </a:ext>
            </a:extLst>
          </p:cNvPr>
          <p:cNvSpPr>
            <a:spLocks noGrp="1"/>
          </p:cNvSpPr>
          <p:nvPr>
            <p:ph type="body" idx="1"/>
          </p:nvPr>
        </p:nvSpPr>
        <p:spPr>
          <a:xfrm>
            <a:off x="800101" y="1843067"/>
            <a:ext cx="5007894"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D6B764-4B87-42FF-ABAA-69B07B88FF40}"/>
              </a:ext>
            </a:extLst>
          </p:cNvPr>
          <p:cNvSpPr>
            <a:spLocks noGrp="1"/>
          </p:cNvSpPr>
          <p:nvPr>
            <p:ph sz="half" idx="2"/>
          </p:nvPr>
        </p:nvSpPr>
        <p:spPr>
          <a:xfrm>
            <a:off x="800101" y="2505075"/>
            <a:ext cx="5007894"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74357B9-406F-4BF9-B8FB-C53421EEF5A6}"/>
              </a:ext>
            </a:extLst>
          </p:cNvPr>
          <p:cNvSpPr>
            <a:spLocks noGrp="1"/>
          </p:cNvSpPr>
          <p:nvPr>
            <p:ph type="body" sz="quarter" idx="3"/>
          </p:nvPr>
        </p:nvSpPr>
        <p:spPr>
          <a:xfrm>
            <a:off x="6276061" y="1843067"/>
            <a:ext cx="4994128"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20462B-1939-4DAA-A7DD-6BDC95054A6E}"/>
              </a:ext>
            </a:extLst>
          </p:cNvPr>
          <p:cNvSpPr>
            <a:spLocks noGrp="1"/>
          </p:cNvSpPr>
          <p:nvPr>
            <p:ph sz="quarter" idx="4"/>
          </p:nvPr>
        </p:nvSpPr>
        <p:spPr>
          <a:xfrm>
            <a:off x="6276061" y="2505075"/>
            <a:ext cx="4994128"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6C938B-C4C2-4FA9-85CA-9CD742CD7523}"/>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8" name="Footer Placeholder 7">
            <a:extLst>
              <a:ext uri="{FF2B5EF4-FFF2-40B4-BE49-F238E27FC236}">
                <a16:creationId xmlns:a16="http://schemas.microsoft.com/office/drawing/2014/main" id="{11AD8886-0D28-4D49-8D43-151D37E948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2FDDE8-E9F8-4B6C-9A40-829617A7C84D}"/>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00435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AE3D8-6C35-428B-B2F2-251FDE10BD20}"/>
              </a:ext>
            </a:extLst>
          </p:cNvPr>
          <p:cNvSpPr>
            <a:spLocks noGrp="1"/>
          </p:cNvSpPr>
          <p:nvPr>
            <p:ph type="title"/>
          </p:nvPr>
        </p:nvSpPr>
        <p:spPr>
          <a:xfrm>
            <a:off x="800100" y="983769"/>
            <a:ext cx="10094770" cy="1180574"/>
          </a:xfrm>
          <a:solidFill>
            <a:schemeClr val="accent1">
              <a:lumMod val="20000"/>
              <a:lumOff val="80000"/>
            </a:schemeClr>
          </a:solidFill>
          <a:effectLst>
            <a:outerShdw dist="165100" dir="18900000" algn="bl" rotWithShape="0">
              <a:prstClr val="black"/>
            </a:outerShdw>
          </a:effectLst>
        </p:spPr>
        <p:txBody>
          <a:bodyPr/>
          <a:lstStyle>
            <a:lvl1pPr marL="18288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F0B8015-E11A-42CA-AE88-7BD73F87E566}"/>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4" name="Footer Placeholder 3">
            <a:extLst>
              <a:ext uri="{FF2B5EF4-FFF2-40B4-BE49-F238E27FC236}">
                <a16:creationId xmlns:a16="http://schemas.microsoft.com/office/drawing/2014/main" id="{07309078-34CA-45CD-B479-03906A265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D03258-F989-47B2-A643-A60CD8A77BC8}"/>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717964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DA2F31-48B6-40CE-A364-3CE73FD859B4}"/>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3" name="Footer Placeholder 2">
            <a:extLst>
              <a:ext uri="{FF2B5EF4-FFF2-40B4-BE49-F238E27FC236}">
                <a16:creationId xmlns:a16="http://schemas.microsoft.com/office/drawing/2014/main" id="{117EEA00-F166-41EB-9331-CA99BB70F0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BB051F-F8FC-4FF6-9783-45F9FE7AC302}"/>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498660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08635-A5AF-48F4-8CD2-FB0E01113904}"/>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5E0E-DCC0-4781-A608-962B1241B5AA}"/>
              </a:ext>
            </a:extLst>
          </p:cNvPr>
          <p:cNvSpPr>
            <a:spLocks noGrp="1"/>
          </p:cNvSpPr>
          <p:nvPr>
            <p:ph idx="1"/>
          </p:nvPr>
        </p:nvSpPr>
        <p:spPr>
          <a:xfrm>
            <a:off x="5309826" y="987425"/>
            <a:ext cx="604556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21F43E-3D50-4A1C-A289-B3D0DD0E710F}"/>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70E3A-6639-4EA0-8305-C1899DAB49EB}"/>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6" name="Footer Placeholder 5">
            <a:extLst>
              <a:ext uri="{FF2B5EF4-FFF2-40B4-BE49-F238E27FC236}">
                <a16:creationId xmlns:a16="http://schemas.microsoft.com/office/drawing/2014/main" id="{5B6AFD57-4189-42FB-B29E-96366E51B4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5E2EC-8483-4FBC-9D29-C19025FA8F97}"/>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424968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CE581-A090-4AE9-9965-B06BDB52BD95}"/>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839DEF4-262F-4ACF-9B29-3D4B819E7065}"/>
              </a:ext>
            </a:extLst>
          </p:cNvPr>
          <p:cNvSpPr>
            <a:spLocks noGrp="1"/>
          </p:cNvSpPr>
          <p:nvPr>
            <p:ph type="pic" idx="1"/>
          </p:nvPr>
        </p:nvSpPr>
        <p:spPr>
          <a:xfrm>
            <a:off x="5353969" y="987425"/>
            <a:ext cx="5694503"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4ED7CBB-7A6F-441E-9072-2494B952FA8B}"/>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159692-77BE-4A7D-AA70-635007A6E92C}"/>
              </a:ext>
            </a:extLst>
          </p:cNvPr>
          <p:cNvSpPr>
            <a:spLocks noGrp="1"/>
          </p:cNvSpPr>
          <p:nvPr>
            <p:ph type="dt" sz="half" idx="10"/>
          </p:nvPr>
        </p:nvSpPr>
        <p:spPr/>
        <p:txBody>
          <a:bodyPr/>
          <a:lstStyle/>
          <a:p>
            <a:fld id="{E6171E64-FE02-4DE5-B72F-53C3706641C3}" type="datetimeFigureOut">
              <a:rPr lang="en-US" smtClean="0"/>
              <a:t>1/18/2025</a:t>
            </a:fld>
            <a:endParaRPr lang="en-US"/>
          </a:p>
        </p:txBody>
      </p:sp>
      <p:sp>
        <p:nvSpPr>
          <p:cNvPr id="6" name="Footer Placeholder 5">
            <a:extLst>
              <a:ext uri="{FF2B5EF4-FFF2-40B4-BE49-F238E27FC236}">
                <a16:creationId xmlns:a16="http://schemas.microsoft.com/office/drawing/2014/main" id="{FBB9A4DA-63AF-4D6A-98DB-E1D0AC741E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6B7958-B19B-4C23-A82F-DD4E4B912B29}"/>
              </a:ext>
            </a:extLst>
          </p:cNvPr>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264314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6DAE1-1F65-43B8-A400-95E6DEEDCDFC}"/>
              </a:ext>
            </a:extLst>
          </p:cNvPr>
          <p:cNvSpPr>
            <a:spLocks noGrp="1"/>
          </p:cNvSpPr>
          <p:nvPr>
            <p:ph type="title"/>
          </p:nvPr>
        </p:nvSpPr>
        <p:spPr>
          <a:xfrm>
            <a:off x="808661" y="365125"/>
            <a:ext cx="10357666" cy="14384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D75C993-A44B-4C2D-818E-4C9000BB05C1}"/>
              </a:ext>
            </a:extLst>
          </p:cNvPr>
          <p:cNvSpPr>
            <a:spLocks noGrp="1"/>
          </p:cNvSpPr>
          <p:nvPr>
            <p:ph type="body" idx="1"/>
          </p:nvPr>
        </p:nvSpPr>
        <p:spPr>
          <a:xfrm>
            <a:off x="808662" y="2019299"/>
            <a:ext cx="10357666"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5A21B6E-ECC6-47D0-9C14-812B746F1563}"/>
              </a:ext>
            </a:extLst>
          </p:cNvPr>
          <p:cNvSpPr>
            <a:spLocks noGrp="1"/>
          </p:cNvSpPr>
          <p:nvPr>
            <p:ph type="dt" sz="half" idx="2"/>
          </p:nvPr>
        </p:nvSpPr>
        <p:spPr>
          <a:xfrm>
            <a:off x="795014" y="6342042"/>
            <a:ext cx="2743200" cy="365125"/>
          </a:xfrm>
          <a:prstGeom prst="rect">
            <a:avLst/>
          </a:prstGeom>
        </p:spPr>
        <p:txBody>
          <a:bodyPr vert="horz" lIns="91440" tIns="45720" rIns="91440" bIns="45720" rtlCol="0" anchor="ctr"/>
          <a:lstStyle>
            <a:lvl1pPr algn="l">
              <a:defRPr sz="1000" spc="100" baseline="0">
                <a:solidFill>
                  <a:schemeClr val="tx1"/>
                </a:solidFill>
              </a:defRPr>
            </a:lvl1pPr>
          </a:lstStyle>
          <a:p>
            <a:fld id="{E6171E64-FE02-4DE5-B72F-53C3706641C3}" type="datetimeFigureOut">
              <a:rPr lang="en-US" smtClean="0"/>
              <a:t>1/18/2025</a:t>
            </a:fld>
            <a:endParaRPr lang="en-US"/>
          </a:p>
        </p:txBody>
      </p:sp>
      <p:sp>
        <p:nvSpPr>
          <p:cNvPr id="5" name="Footer Placeholder 4">
            <a:extLst>
              <a:ext uri="{FF2B5EF4-FFF2-40B4-BE49-F238E27FC236}">
                <a16:creationId xmlns:a16="http://schemas.microsoft.com/office/drawing/2014/main" id="{5209A716-DEA9-48A9-A5BC-0F392D2B49AC}"/>
              </a:ext>
            </a:extLst>
          </p:cNvPr>
          <p:cNvSpPr>
            <a:spLocks noGrp="1"/>
          </p:cNvSpPr>
          <p:nvPr>
            <p:ph type="ftr" sz="quarter" idx="3"/>
          </p:nvPr>
        </p:nvSpPr>
        <p:spPr>
          <a:xfrm>
            <a:off x="7696200" y="6342042"/>
            <a:ext cx="3470128" cy="365125"/>
          </a:xfrm>
          <a:prstGeom prst="rect">
            <a:avLst/>
          </a:prstGeom>
        </p:spPr>
        <p:txBody>
          <a:bodyPr vert="horz" lIns="91440" tIns="45720" rIns="91440" bIns="45720" rtlCol="0" anchor="ctr"/>
          <a:lstStyle>
            <a:lvl1pPr algn="r">
              <a:defRPr sz="1000" spc="5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C09CB69E-A0E4-4558-9C62-4CD8CDD2A501}"/>
              </a:ext>
            </a:extLst>
          </p:cNvPr>
          <p:cNvSpPr>
            <a:spLocks noGrp="1"/>
          </p:cNvSpPr>
          <p:nvPr>
            <p:ph type="sldNum" sz="quarter" idx="4"/>
          </p:nvPr>
        </p:nvSpPr>
        <p:spPr>
          <a:xfrm>
            <a:off x="11166329" y="6342042"/>
            <a:ext cx="526228" cy="365125"/>
          </a:xfrm>
          <a:prstGeom prst="rect">
            <a:avLst/>
          </a:prstGeom>
        </p:spPr>
        <p:txBody>
          <a:bodyPr vert="horz" lIns="91440" tIns="45720" rIns="91440" bIns="45720" rtlCol="0" anchor="ctr"/>
          <a:lstStyle>
            <a:lvl1pPr algn="r">
              <a:defRPr sz="1000" spc="100" baseline="0">
                <a:solidFill>
                  <a:schemeClr val="tx1"/>
                </a:solidFill>
              </a:defRPr>
            </a:lvl1pPr>
          </a:lstStyle>
          <a:p>
            <a:fld id="{91F18EF7-BE1E-4ECB-84D4-67C2B4D8F095}" type="slidenum">
              <a:rPr lang="en-US" smtClean="0"/>
              <a:t>‹#›</a:t>
            </a:fld>
            <a:endParaRPr lang="en-US"/>
          </a:p>
        </p:txBody>
      </p:sp>
      <p:grpSp>
        <p:nvGrpSpPr>
          <p:cNvPr id="7" name="Group 6">
            <a:extLst>
              <a:ext uri="{FF2B5EF4-FFF2-40B4-BE49-F238E27FC236}">
                <a16:creationId xmlns:a16="http://schemas.microsoft.com/office/drawing/2014/main" id="{EB6ECC43-D65E-4A7B-A76B-D278A2184166}"/>
              </a:ext>
            </a:extLst>
          </p:cNvPr>
          <p:cNvGrpSpPr/>
          <p:nvPr/>
        </p:nvGrpSpPr>
        <p:grpSpPr>
          <a:xfrm flipV="1">
            <a:off x="11626076" y="3551521"/>
            <a:ext cx="567782" cy="3306479"/>
            <a:chOff x="11619770" y="-2005"/>
            <a:chExt cx="567782" cy="3306479"/>
          </a:xfrm>
        </p:grpSpPr>
        <p:sp>
          <p:nvSpPr>
            <p:cNvPr id="8" name="Freeform: Shape 7">
              <a:extLst>
                <a:ext uri="{FF2B5EF4-FFF2-40B4-BE49-F238E27FC236}">
                  <a16:creationId xmlns:a16="http://schemas.microsoft.com/office/drawing/2014/main" id="{7EE443C5-5AB9-407B-A8C3-011BB14FEF06}"/>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13">
                <a:extLst>
                  <a:ext uri="{96DAC541-7B7A-43D3-8B79-37D633B846F1}">
                    <asvg:svgBlip xmlns:asvg="http://schemas.microsoft.com/office/drawing/2016/SVG/main" r:embed="rId14"/>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a16="http://schemas.microsoft.com/office/drawing/2014/main" id="{4538C9FA-DA5E-4785-8F4A-CA481A3A6526}"/>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0057140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11" r:id="rId6"/>
    <p:sldLayoutId id="2147483706" r:id="rId7"/>
    <p:sldLayoutId id="2147483707" r:id="rId8"/>
    <p:sldLayoutId id="2147483708" r:id="rId9"/>
    <p:sldLayoutId id="2147483710" r:id="rId10"/>
    <p:sldLayoutId id="2147483709" r:id="rId11"/>
  </p:sldLayoutIdLst>
  <p:txStyles>
    <p:title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SzPct val="85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SzPct val="10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SzPct val="85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SzPct val="100000"/>
        <a:buFont typeface="Avenir Next LT Pro Light" panose="020B0304020202020204"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C321AD-2C92-446F-AF58-8CAA634BFD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D46E3A65-D984-D5D6-4CC0-28AA7DDC454A}"/>
              </a:ext>
            </a:extLst>
          </p:cNvPr>
          <p:cNvPicPr>
            <a:picLocks noChangeAspect="1"/>
          </p:cNvPicPr>
          <p:nvPr/>
        </p:nvPicPr>
        <p:blipFill>
          <a:blip r:embed="rId2">
            <a:alphaModFix/>
          </a:blip>
          <a:srcRect b="15730"/>
          <a:stretch/>
        </p:blipFill>
        <p:spPr>
          <a:xfrm>
            <a:off x="20" y="10"/>
            <a:ext cx="12191980" cy="6857989"/>
          </a:xfrm>
          <a:prstGeom prst="rect">
            <a:avLst/>
          </a:prstGeom>
        </p:spPr>
      </p:pic>
      <p:sp>
        <p:nvSpPr>
          <p:cNvPr id="11" name="Freeform: Shape 10">
            <a:extLst>
              <a:ext uri="{FF2B5EF4-FFF2-40B4-BE49-F238E27FC236}">
                <a16:creationId xmlns:a16="http://schemas.microsoft.com/office/drawing/2014/main" id="{50220E3B-B61B-7FE6-8157-FEE84BBD0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722853" cy="6858000"/>
          </a:xfrm>
          <a:custGeom>
            <a:avLst/>
            <a:gdLst>
              <a:gd name="connsiteX0" fmla="*/ 2192785 w 2192785"/>
              <a:gd name="connsiteY0" fmla="*/ 3807381 h 3807381"/>
              <a:gd name="connsiteX1" fmla="*/ 0 w 2192785"/>
              <a:gd name="connsiteY1" fmla="*/ 3807381 h 3807381"/>
              <a:gd name="connsiteX2" fmla="*/ 0 w 2192785"/>
              <a:gd name="connsiteY2" fmla="*/ 0 h 3807381"/>
              <a:gd name="connsiteX3" fmla="*/ 2192785 w 2192785"/>
              <a:gd name="connsiteY3" fmla="*/ 0 h 3807381"/>
            </a:gdLst>
            <a:ahLst/>
            <a:cxnLst>
              <a:cxn ang="0">
                <a:pos x="connsiteX0" y="connsiteY0"/>
              </a:cxn>
              <a:cxn ang="0">
                <a:pos x="connsiteX1" y="connsiteY1"/>
              </a:cxn>
              <a:cxn ang="0">
                <a:pos x="connsiteX2" y="connsiteY2"/>
              </a:cxn>
              <a:cxn ang="0">
                <a:pos x="connsiteX3" y="connsiteY3"/>
              </a:cxn>
            </a:cxnLst>
            <a:rect l="l" t="t" r="r" b="b"/>
            <a:pathLst>
              <a:path w="2192785" h="3807381">
                <a:moveTo>
                  <a:pt x="2192785" y="3807381"/>
                </a:moveTo>
                <a:lnTo>
                  <a:pt x="0" y="3807381"/>
                </a:lnTo>
                <a:lnTo>
                  <a:pt x="0" y="0"/>
                </a:lnTo>
                <a:lnTo>
                  <a:pt x="2192785" y="0"/>
                </a:lnTo>
                <a:close/>
              </a:path>
            </a:pathLst>
          </a:custGeom>
          <a:gradFill>
            <a:gsLst>
              <a:gs pos="0">
                <a:srgbClr val="000000">
                  <a:alpha val="0"/>
                </a:srgbClr>
              </a:gs>
              <a:gs pos="95000">
                <a:srgbClr val="000000">
                  <a:alpha val="5500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2FA801D1-B067-4DAE-708F-7C47567C2C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9995139" y="0"/>
            <a:ext cx="2196859" cy="6858000"/>
          </a:xfrm>
          <a:custGeom>
            <a:avLst/>
            <a:gdLst>
              <a:gd name="connsiteX0" fmla="*/ 2192785 w 2192785"/>
              <a:gd name="connsiteY0" fmla="*/ 3807381 h 3807381"/>
              <a:gd name="connsiteX1" fmla="*/ 0 w 2192785"/>
              <a:gd name="connsiteY1" fmla="*/ 3807381 h 3807381"/>
              <a:gd name="connsiteX2" fmla="*/ 0 w 2192785"/>
              <a:gd name="connsiteY2" fmla="*/ 0 h 3807381"/>
              <a:gd name="connsiteX3" fmla="*/ 2192785 w 2192785"/>
              <a:gd name="connsiteY3" fmla="*/ 0 h 3807381"/>
            </a:gdLst>
            <a:ahLst/>
            <a:cxnLst>
              <a:cxn ang="0">
                <a:pos x="connsiteX0" y="connsiteY0"/>
              </a:cxn>
              <a:cxn ang="0">
                <a:pos x="connsiteX1" y="connsiteY1"/>
              </a:cxn>
              <a:cxn ang="0">
                <a:pos x="connsiteX2" y="connsiteY2"/>
              </a:cxn>
              <a:cxn ang="0">
                <a:pos x="connsiteX3" y="connsiteY3"/>
              </a:cxn>
            </a:cxnLst>
            <a:rect l="l" t="t" r="r" b="b"/>
            <a:pathLst>
              <a:path w="2192785" h="3807381">
                <a:moveTo>
                  <a:pt x="2192785" y="3807381"/>
                </a:moveTo>
                <a:lnTo>
                  <a:pt x="0" y="3807381"/>
                </a:lnTo>
                <a:lnTo>
                  <a:pt x="0" y="0"/>
                </a:lnTo>
                <a:lnTo>
                  <a:pt x="2192785" y="0"/>
                </a:lnTo>
                <a:close/>
              </a:path>
            </a:pathLst>
          </a:custGeom>
          <a:gradFill>
            <a:gsLst>
              <a:gs pos="0">
                <a:srgbClr val="000000">
                  <a:alpha val="0"/>
                </a:srgbClr>
              </a:gs>
              <a:gs pos="100000">
                <a:srgbClr val="000000">
                  <a:alpha val="3100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2BF5D4DB-368A-4B23-81E4-E0454BAD8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563125" y="3424422"/>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372D7B9-36D5-4C1F-B7C9-36717C28F1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11985992" y="483669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5E2E0C8-1FB5-B34A-40C2-6DF15E224C41}"/>
              </a:ext>
            </a:extLst>
          </p:cNvPr>
          <p:cNvSpPr txBox="1"/>
          <p:nvPr/>
        </p:nvSpPr>
        <p:spPr>
          <a:xfrm>
            <a:off x="936979" y="1636889"/>
            <a:ext cx="6416883" cy="1200329"/>
          </a:xfrm>
          <a:prstGeom prst="rect">
            <a:avLst/>
          </a:prstGeom>
          <a:noFill/>
        </p:spPr>
        <p:txBody>
          <a:bodyPr wrap="square" rtlCol="0">
            <a:spAutoFit/>
          </a:bodyPr>
          <a:lstStyle/>
          <a:p>
            <a:r>
              <a:rPr lang="en-US" sz="3600" b="1" dirty="0">
                <a:solidFill>
                  <a:srgbClr val="434343"/>
                </a:solidFill>
                <a:effectLst/>
                <a:latin typeface="Arial Black" panose="020B0A04020102020204" pitchFamily="34" charset="0"/>
                <a:ea typeface="Arial" panose="020B0604020202020204" pitchFamily="34" charset="0"/>
              </a:rPr>
              <a:t>Trusting God in Times of Transition</a:t>
            </a:r>
            <a:endParaRPr lang="en-US" sz="3600" dirty="0">
              <a:latin typeface="Arial Black" panose="020B0A04020102020204" pitchFamily="34" charset="0"/>
            </a:endParaRPr>
          </a:p>
        </p:txBody>
      </p:sp>
      <p:sp>
        <p:nvSpPr>
          <p:cNvPr id="14" name="TextBox 13">
            <a:extLst>
              <a:ext uri="{FF2B5EF4-FFF2-40B4-BE49-F238E27FC236}">
                <a16:creationId xmlns:a16="http://schemas.microsoft.com/office/drawing/2014/main" id="{15A190EB-2496-B606-55B7-8EA19F906EBD}"/>
              </a:ext>
            </a:extLst>
          </p:cNvPr>
          <p:cNvSpPr txBox="1"/>
          <p:nvPr/>
        </p:nvSpPr>
        <p:spPr>
          <a:xfrm>
            <a:off x="936979" y="3014309"/>
            <a:ext cx="5452534" cy="820225"/>
          </a:xfrm>
          <a:prstGeom prst="rect">
            <a:avLst/>
          </a:prstGeom>
          <a:noFill/>
        </p:spPr>
        <p:txBody>
          <a:bodyPr wrap="square" rtlCol="0">
            <a:spAutoFit/>
          </a:bodyPr>
          <a:lstStyle/>
          <a:p>
            <a:pPr marL="0" marR="0">
              <a:lnSpc>
                <a:spcPct val="115000"/>
              </a:lnSpc>
            </a:pPr>
            <a:r>
              <a:rPr lang="en-US" sz="2200" dirty="0">
                <a:solidFill>
                  <a:srgbClr val="434343"/>
                </a:solidFill>
                <a:latin typeface="Arial Black" panose="020B0A04020102020204" pitchFamily="34" charset="0"/>
                <a:ea typeface="Arial" panose="020B0604020202020204" pitchFamily="34" charset="0"/>
              </a:rPr>
              <a:t>Sunday, January 19, 2025</a:t>
            </a:r>
            <a:endParaRPr lang="en-US" sz="2200" dirty="0">
              <a:latin typeface="Arial Black" panose="020B0A04020102020204" pitchFamily="34" charset="0"/>
              <a:ea typeface="Arial" panose="020B0604020202020204" pitchFamily="34" charset="0"/>
            </a:endParaRPr>
          </a:p>
          <a:p>
            <a:r>
              <a:rPr lang="en-US" sz="2200" dirty="0">
                <a:solidFill>
                  <a:srgbClr val="434343"/>
                </a:solidFill>
                <a:latin typeface="Arial Black" panose="020B0A04020102020204" pitchFamily="34" charset="0"/>
                <a:ea typeface="Arial" panose="020B0604020202020204" pitchFamily="34" charset="0"/>
              </a:rPr>
              <a:t>Senior Pastor, Dr. Janet Cook</a:t>
            </a:r>
            <a:endParaRPr lang="en-US" sz="2200" dirty="0">
              <a:latin typeface="Arial Black" panose="020B0A04020102020204" pitchFamily="34" charset="0"/>
            </a:endParaRPr>
          </a:p>
        </p:txBody>
      </p:sp>
    </p:spTree>
    <p:extLst>
      <p:ext uri="{BB962C8B-B14F-4D97-AF65-F5344CB8AC3E}">
        <p14:creationId xmlns:p14="http://schemas.microsoft.com/office/powerpoint/2010/main" val="721479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E61B0A-4639-22F0-5B47-86E1543E91F3}"/>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EEBF7D0-91AF-956A-12C2-BE3AD1C4C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EBD39A1-BCB1-14B3-D392-46F9B6F73B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1FD9ACB4-0A25-4D7E-542A-5503CA64F18F}"/>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CEF99313-FC25-C1F3-4193-DDB326BC74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235F0F5-C979-180B-BF8B-CCC412380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7C5F2AD-981B-4652-2B0E-55878AE76DB1}"/>
              </a:ext>
            </a:extLst>
          </p:cNvPr>
          <p:cNvSpPr txBox="1"/>
          <p:nvPr/>
        </p:nvSpPr>
        <p:spPr>
          <a:xfrm>
            <a:off x="677333" y="517003"/>
            <a:ext cx="11085689" cy="6539034"/>
          </a:xfrm>
          <a:prstGeom prst="rect">
            <a:avLst/>
          </a:prstGeom>
          <a:noFill/>
        </p:spPr>
        <p:txBody>
          <a:bodyPr wrap="square" rtlCol="0">
            <a:spAutoFit/>
          </a:bodyPr>
          <a:lstStyle/>
          <a:p>
            <a:pPr marL="0" marR="0">
              <a:lnSpc>
                <a:spcPct val="115000"/>
              </a:lnSpc>
            </a:pPr>
            <a:r>
              <a:rPr lang="en-US" sz="2800" dirty="0">
                <a:solidFill>
                  <a:srgbClr val="001D35"/>
                </a:solidFill>
                <a:effectLst/>
                <a:latin typeface="Arial Black" panose="020B0A04020102020204" pitchFamily="34" charset="0"/>
                <a:ea typeface="Times New Roman" panose="02020603050405020304" pitchFamily="18" charset="0"/>
              </a:rPr>
              <a:t>The meaning of transition in the Bible</a:t>
            </a:r>
            <a:endParaRPr lang="en-US" sz="2800" dirty="0">
              <a:effectLst/>
              <a:latin typeface="Arial Black" panose="020B0A04020102020204" pitchFamily="34" charset="0"/>
              <a:ea typeface="Arial" panose="020B0604020202020204" pitchFamily="34" charset="0"/>
            </a:endParaRPr>
          </a:p>
          <a:p>
            <a:pPr marR="0" lvl="0">
              <a:lnSpc>
                <a:spcPct val="115000"/>
              </a:lnSpc>
              <a:spcAft>
                <a:spcPts val="600"/>
              </a:spcAft>
              <a:buSzPts val="1000"/>
              <a:tabLst>
                <a:tab pos="457200" algn="l"/>
              </a:tabLst>
            </a:pPr>
            <a:r>
              <a:rPr lang="en-US" sz="1100" dirty="0">
                <a:solidFill>
                  <a:srgbClr val="001D35"/>
                </a:solidFill>
                <a:effectLst/>
                <a:latin typeface="Arial Black" panose="020B0A04020102020204" pitchFamily="34" charset="0"/>
                <a:ea typeface="Times New Roman" panose="02020603050405020304" pitchFamily="18" charset="0"/>
              </a:rPr>
              <a:t> </a:t>
            </a:r>
          </a:p>
          <a:p>
            <a:pPr marR="0" lvl="0">
              <a:lnSpc>
                <a:spcPct val="115000"/>
              </a:lnSpc>
              <a:spcAft>
                <a:spcPts val="600"/>
              </a:spcAft>
              <a:buSzPts val="1000"/>
              <a:tabLst>
                <a:tab pos="457200" algn="l"/>
              </a:tabLst>
            </a:pPr>
            <a:r>
              <a:rPr lang="en-US" sz="2800" dirty="0">
                <a:solidFill>
                  <a:srgbClr val="001D35"/>
                </a:solidFill>
                <a:effectLst/>
                <a:latin typeface="Arial Black" panose="020B0A04020102020204" pitchFamily="34" charset="0"/>
                <a:ea typeface="Times New Roman" panose="02020603050405020304" pitchFamily="18" charset="0"/>
              </a:rPr>
              <a:t>Transition is a journey of transformation. </a:t>
            </a:r>
          </a:p>
          <a:p>
            <a:pPr marR="0" lvl="0">
              <a:lnSpc>
                <a:spcPct val="115000"/>
              </a:lnSpc>
              <a:spcAft>
                <a:spcPts val="600"/>
              </a:spcAft>
              <a:buSzPts val="1000"/>
              <a:tabLst>
                <a:tab pos="457200" algn="l"/>
              </a:tabLst>
            </a:pPr>
            <a:r>
              <a:rPr lang="en-US" sz="1100" dirty="0">
                <a:solidFill>
                  <a:srgbClr val="001D35"/>
                </a:solidFill>
                <a:latin typeface="Arial Black" panose="020B0A04020102020204" pitchFamily="34" charset="0"/>
                <a:ea typeface="Arial" panose="020B0604020202020204" pitchFamily="34" charset="0"/>
              </a:rPr>
              <a:t> </a:t>
            </a:r>
            <a:endParaRPr lang="en-US" sz="1100" dirty="0">
              <a:effectLst/>
              <a:latin typeface="Arial Black" panose="020B0A04020102020204" pitchFamily="34" charset="0"/>
              <a:ea typeface="Arial" panose="020B0604020202020204" pitchFamily="34" charset="0"/>
            </a:endParaRPr>
          </a:p>
          <a:p>
            <a:pPr marL="0" marR="0">
              <a:lnSpc>
                <a:spcPct val="115000"/>
              </a:lnSpc>
              <a:spcAft>
                <a:spcPts val="600"/>
              </a:spcAft>
            </a:pPr>
            <a:r>
              <a:rPr lang="en-US" sz="2800" dirty="0">
                <a:solidFill>
                  <a:srgbClr val="001D35"/>
                </a:solidFill>
                <a:effectLst/>
                <a:latin typeface="Arial Black" panose="020B0A04020102020204" pitchFamily="34" charset="0"/>
                <a:ea typeface="Times New Roman" panose="02020603050405020304" pitchFamily="18" charset="0"/>
              </a:rPr>
              <a:t>Romans 12:1-3 (NKJV)    Living Sacrifices to God</a:t>
            </a:r>
            <a:endParaRPr lang="en-US" sz="2800" dirty="0">
              <a:effectLst/>
              <a:latin typeface="Arial Black" panose="020B0A04020102020204" pitchFamily="34" charset="0"/>
              <a:ea typeface="Arial" panose="020B0604020202020204" pitchFamily="34" charset="0"/>
            </a:endParaRPr>
          </a:p>
          <a:p>
            <a:pPr marL="0" marR="0">
              <a:lnSpc>
                <a:spcPct val="115000"/>
              </a:lnSpc>
              <a:spcAft>
                <a:spcPts val="600"/>
              </a:spcAft>
            </a:pPr>
            <a:r>
              <a:rPr lang="en-US" sz="2800" dirty="0">
                <a:solidFill>
                  <a:srgbClr val="001D35"/>
                </a:solidFill>
                <a:effectLst/>
                <a:latin typeface="Arial Black" panose="020B0A04020102020204" pitchFamily="34" charset="0"/>
                <a:ea typeface="Times New Roman" panose="02020603050405020304" pitchFamily="18" charset="0"/>
              </a:rPr>
              <a:t>1 I beseech you therefore, brethren, by the mercies of God, that you present your bodies a living sacrifice, holy, acceptable to God, which is your reasonable service. 2 And do not be conformed to this world, but be transformed by the renewing of your mind, that you may prove what is that good and acceptable and perfect will of God.</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283352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2B6F0D-EAFC-92FF-45A3-1EFD5DB2B0E3}"/>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AEE1EF8-C9A0-0E43-B23B-B58BA0C31A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DC8AABB-AD95-90CA-BEA8-8AC78A6C4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14DF3F71-078F-A685-826A-380644030AEE}"/>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793BA6F4-9D48-84B6-A64C-9947B8699C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0A2A272-564D-8376-7ECC-196FB68BCC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01287B8-46D7-AE4E-0436-404A46CDCAE8}"/>
              </a:ext>
            </a:extLst>
          </p:cNvPr>
          <p:cNvSpPr txBox="1"/>
          <p:nvPr/>
        </p:nvSpPr>
        <p:spPr>
          <a:xfrm>
            <a:off x="677333" y="517003"/>
            <a:ext cx="11085689" cy="6762942"/>
          </a:xfrm>
          <a:prstGeom prst="rect">
            <a:avLst/>
          </a:prstGeom>
          <a:noFill/>
        </p:spPr>
        <p:txBody>
          <a:bodyPr wrap="square" rtlCol="0">
            <a:spAutoFit/>
          </a:bodyPr>
          <a:lstStyle/>
          <a:p>
            <a:pPr marL="0" marR="0">
              <a:lnSpc>
                <a:spcPct val="115000"/>
              </a:lnSpc>
              <a:spcAft>
                <a:spcPts val="600"/>
              </a:spcAft>
            </a:pPr>
            <a:r>
              <a:rPr lang="en-US" sz="2800" dirty="0">
                <a:solidFill>
                  <a:srgbClr val="001D35"/>
                </a:solidFill>
                <a:effectLst/>
                <a:latin typeface="Arial Black" panose="020B0A04020102020204" pitchFamily="34" charset="0"/>
                <a:ea typeface="Times New Roman" panose="02020603050405020304" pitchFamily="18" charset="0"/>
              </a:rPr>
              <a:t>Greek Definitions:</a:t>
            </a:r>
          </a:p>
          <a:p>
            <a:pPr marL="0" marR="0">
              <a:lnSpc>
                <a:spcPct val="115000"/>
              </a:lnSpc>
              <a:spcAft>
                <a:spcPts val="600"/>
              </a:spcAft>
            </a:pPr>
            <a:r>
              <a:rPr lang="en-US" sz="1100" dirty="0">
                <a:solidFill>
                  <a:srgbClr val="001D35"/>
                </a:solidFill>
                <a:latin typeface="Arial Black" panose="020B0A04020102020204" pitchFamily="34" charset="0"/>
                <a:ea typeface="Arial" panose="020B0604020202020204" pitchFamily="34" charset="0"/>
              </a:rPr>
              <a:t> </a:t>
            </a:r>
            <a:endParaRPr lang="en-US" sz="1100" dirty="0">
              <a:effectLst/>
              <a:latin typeface="Arial Black" panose="020B0A04020102020204" pitchFamily="34" charset="0"/>
              <a:ea typeface="Arial" panose="020B0604020202020204" pitchFamily="34" charset="0"/>
            </a:endParaRPr>
          </a:p>
          <a:p>
            <a:pPr marL="0" marR="0">
              <a:lnSpc>
                <a:spcPct val="115000"/>
              </a:lnSpc>
              <a:spcAft>
                <a:spcPts val="600"/>
              </a:spcAft>
            </a:pPr>
            <a:r>
              <a:rPr lang="en-US" sz="2800" dirty="0">
                <a:solidFill>
                  <a:srgbClr val="001D35"/>
                </a:solidFill>
                <a:effectLst/>
                <a:latin typeface="Arial Black" panose="020B0A04020102020204" pitchFamily="34" charset="0"/>
                <a:ea typeface="Times New Roman" panose="02020603050405020304" pitchFamily="18" charset="0"/>
              </a:rPr>
              <a:t>Good= benefit, good things; Acceptable = Fully agreeable, well pleasing; Perfect = complete. In various applications of labor growth, mental and moral character, etc. completeness; of full age, man, perfect.</a:t>
            </a:r>
            <a:endParaRPr lang="en-US" sz="2800" dirty="0">
              <a:effectLst/>
              <a:latin typeface="Arial Black" panose="020B0A04020102020204" pitchFamily="34" charset="0"/>
              <a:ea typeface="Arial" panose="020B0604020202020204" pitchFamily="34" charset="0"/>
            </a:endParaRPr>
          </a:p>
          <a:p>
            <a:pPr marL="0" marR="0">
              <a:lnSpc>
                <a:spcPct val="115000"/>
              </a:lnSpc>
              <a:spcAft>
                <a:spcPts val="600"/>
              </a:spcAft>
            </a:pPr>
            <a:r>
              <a:rPr lang="en-US" sz="2800" dirty="0">
                <a:solidFill>
                  <a:schemeClr val="bg2">
                    <a:lumMod val="10000"/>
                  </a:schemeClr>
                </a:solidFill>
                <a:effectLst/>
                <a:latin typeface="Arial Black" panose="020B0A04020102020204" pitchFamily="34" charset="0"/>
                <a:ea typeface="Arial" panose="020B0604020202020204" pitchFamily="34" charset="0"/>
              </a:rPr>
              <a:t>Simply stated, renewing your mind according to Romans 12:2 means interpreting life through the lens of God's Word and the inspiration of the Holy Spirit, rather than through the lens of your experience, woundedness, trauma, preferences, or the opinions of others.</a:t>
            </a: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427260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7F91E-57AB-2F42-DF2F-EB655E1CBF18}"/>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87AA565-4868-278E-690F-94308B915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FF34AC0-2CA3-A7B6-261F-9DA0C5021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C8D77BE5-CD36-2C73-AC2D-5C816F68B08E}"/>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F1BB1970-DFD7-6E3C-E914-BDE9FF132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9D9EE4B-E9FC-D593-79FC-F3FAD5A4D5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718161E-3446-C90D-D898-6923E6D1FC8E}"/>
              </a:ext>
            </a:extLst>
          </p:cNvPr>
          <p:cNvSpPr txBox="1"/>
          <p:nvPr/>
        </p:nvSpPr>
        <p:spPr>
          <a:xfrm>
            <a:off x="677333" y="517003"/>
            <a:ext cx="11085689" cy="7311553"/>
          </a:xfrm>
          <a:prstGeom prst="rect">
            <a:avLst/>
          </a:prstGeom>
          <a:noFill/>
        </p:spPr>
        <p:txBody>
          <a:bodyPr wrap="square" rtlCol="0">
            <a:spAutoFit/>
          </a:bodyPr>
          <a:lstStyle/>
          <a:p>
            <a:pPr marL="0" marR="0">
              <a:lnSpc>
                <a:spcPct val="115000"/>
              </a:lnSpc>
              <a:spcAft>
                <a:spcPts val="600"/>
              </a:spcAft>
            </a:pPr>
            <a:r>
              <a:rPr lang="en-US" sz="2800" dirty="0">
                <a:solidFill>
                  <a:srgbClr val="474747"/>
                </a:solidFill>
                <a:effectLst/>
                <a:latin typeface="Arial Black" panose="020B0A04020102020204" pitchFamily="34" charset="0"/>
                <a:ea typeface="Arial" panose="020B0604020202020204" pitchFamily="34" charset="0"/>
              </a:rPr>
              <a:t> </a:t>
            </a:r>
            <a:r>
              <a:rPr lang="en-US" sz="2800" dirty="0">
                <a:solidFill>
                  <a:srgbClr val="001D35"/>
                </a:solidFill>
                <a:effectLst/>
                <a:latin typeface="Arial Black" panose="020B0A04020102020204" pitchFamily="34" charset="0"/>
                <a:ea typeface="Times New Roman" panose="02020603050405020304" pitchFamily="18" charset="0"/>
              </a:rPr>
              <a:t>Transition is a process of growing into the image of Christ. </a:t>
            </a:r>
          </a:p>
          <a:p>
            <a:pPr marL="0" marR="0">
              <a:lnSpc>
                <a:spcPct val="115000"/>
              </a:lnSpc>
              <a:spcAft>
                <a:spcPts val="600"/>
              </a:spcAft>
            </a:pPr>
            <a:r>
              <a:rPr lang="en-US" sz="1000" dirty="0">
                <a:solidFill>
                  <a:srgbClr val="001D35"/>
                </a:solidFill>
                <a:latin typeface="Arial Black" panose="020B0A04020102020204" pitchFamily="34" charset="0"/>
                <a:ea typeface="Arial" panose="020B0604020202020204" pitchFamily="34" charset="0"/>
              </a:rPr>
              <a:t> </a:t>
            </a:r>
            <a:endParaRPr lang="en-US" sz="1000" dirty="0">
              <a:solidFill>
                <a:srgbClr val="001D35"/>
              </a:solidFill>
              <a:effectLst/>
              <a:latin typeface="Arial Black" panose="020B0A04020102020204" pitchFamily="34" charset="0"/>
              <a:ea typeface="Arial" panose="020B0604020202020204" pitchFamily="34" charset="0"/>
            </a:endParaRPr>
          </a:p>
          <a:p>
            <a:pPr marL="342900" marR="0" lvl="0" indent="-342900">
              <a:lnSpc>
                <a:spcPct val="115000"/>
              </a:lnSpc>
              <a:spcAft>
                <a:spcPts val="600"/>
              </a:spcAft>
              <a:buSzPts val="1000"/>
              <a:buFont typeface="Symbol" panose="05050102010706020507" pitchFamily="18" charset="2"/>
              <a:buChar char=""/>
              <a:tabLst>
                <a:tab pos="457200" algn="l"/>
              </a:tabLst>
            </a:pPr>
            <a:r>
              <a:rPr lang="en-US" sz="2800" dirty="0">
                <a:solidFill>
                  <a:srgbClr val="001D35"/>
                </a:solidFill>
                <a:effectLst/>
                <a:latin typeface="Arial Black" panose="020B0A04020102020204" pitchFamily="34" charset="0"/>
                <a:ea typeface="Times New Roman" panose="02020603050405020304" pitchFamily="18" charset="0"/>
              </a:rPr>
              <a:t>Transition is a process of putting off the old self and putting on the new nature. </a:t>
            </a:r>
            <a:endParaRPr lang="en-US" sz="2800" dirty="0">
              <a:solidFill>
                <a:srgbClr val="001D35"/>
              </a:solidFill>
              <a:effectLst/>
              <a:latin typeface="Arial Black" panose="020B0A04020102020204" pitchFamily="34" charset="0"/>
              <a:ea typeface="Arial" panose="020B0604020202020204" pitchFamily="34" charset="0"/>
            </a:endParaRPr>
          </a:p>
          <a:p>
            <a:pPr marL="342900" marR="0" lvl="0" indent="-342900">
              <a:lnSpc>
                <a:spcPct val="115000"/>
              </a:lnSpc>
              <a:spcAft>
                <a:spcPts val="600"/>
              </a:spcAft>
              <a:buSzPts val="1000"/>
              <a:buFont typeface="Symbol" panose="05050102010706020507" pitchFamily="18" charset="2"/>
              <a:buChar char=""/>
              <a:tabLst>
                <a:tab pos="457200" algn="l"/>
              </a:tabLst>
            </a:pPr>
            <a:r>
              <a:rPr lang="en-US" sz="2800" dirty="0">
                <a:solidFill>
                  <a:srgbClr val="001D35"/>
                </a:solidFill>
                <a:effectLst/>
                <a:latin typeface="Arial Black" panose="020B0A04020102020204" pitchFamily="34" charset="0"/>
                <a:ea typeface="Times New Roman" panose="02020603050405020304" pitchFamily="18" charset="0"/>
              </a:rPr>
              <a:t>Transition is a process of stripping off what is old to welcome the new. </a:t>
            </a:r>
            <a:endParaRPr lang="en-US" sz="2800" dirty="0">
              <a:solidFill>
                <a:srgbClr val="001D35"/>
              </a:solidFill>
              <a:effectLst/>
              <a:latin typeface="Arial Black" panose="020B0A04020102020204" pitchFamily="34" charset="0"/>
              <a:ea typeface="Arial" panose="020B0604020202020204" pitchFamily="34" charset="0"/>
            </a:endParaRPr>
          </a:p>
          <a:p>
            <a:pPr marL="342900" marR="0" lvl="0" indent="-342900">
              <a:lnSpc>
                <a:spcPct val="115000"/>
              </a:lnSpc>
              <a:buSzPts val="1000"/>
              <a:buFont typeface="Symbol" panose="05050102010706020507" pitchFamily="18" charset="2"/>
              <a:buChar char=""/>
              <a:tabLst>
                <a:tab pos="457200" algn="l"/>
              </a:tabLst>
            </a:pPr>
            <a:r>
              <a:rPr lang="en-US" sz="2800" dirty="0">
                <a:solidFill>
                  <a:srgbClr val="001D35"/>
                </a:solidFill>
                <a:effectLst/>
                <a:latin typeface="Arial Black" panose="020B0A04020102020204" pitchFamily="34" charset="0"/>
                <a:ea typeface="Times New Roman" panose="02020603050405020304" pitchFamily="18" charset="0"/>
              </a:rPr>
              <a:t>Transition is a process of changing for the better, from lesser to more, from good to better. </a:t>
            </a:r>
            <a:endParaRPr lang="en-US" sz="2800" dirty="0">
              <a:effectLst/>
              <a:latin typeface="Arial Black" panose="020B0A04020102020204" pitchFamily="34" charset="0"/>
              <a:ea typeface="Arial" panose="020B0604020202020204" pitchFamily="34" charset="0"/>
            </a:endParaRPr>
          </a:p>
          <a:p>
            <a:pPr marL="342900" marR="0" lvl="0" indent="-342900">
              <a:lnSpc>
                <a:spcPct val="115000"/>
              </a:lnSpc>
              <a:buSzPts val="1000"/>
              <a:buFont typeface="Symbol" panose="05050102010706020507" pitchFamily="18" charset="2"/>
              <a:buChar char=""/>
              <a:tabLst>
                <a:tab pos="457200" algn="l"/>
              </a:tabLst>
            </a:pPr>
            <a:r>
              <a:rPr lang="en-US" sz="2800" dirty="0">
                <a:solidFill>
                  <a:srgbClr val="001D35"/>
                </a:solidFill>
                <a:effectLst/>
                <a:latin typeface="Arial Black" panose="020B0A04020102020204" pitchFamily="34" charset="0"/>
                <a:ea typeface="Arial" panose="020B0604020202020204" pitchFamily="34" charset="0"/>
              </a:rPr>
              <a:t>Transition is a process of changing from glory to glory, as we are continually shaped and refined by the hand of God.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858856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4E7E0C-417A-A5CF-1CA2-733E43889B34}"/>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30AAEBC-AF42-6870-C4EE-8E7A833E76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CDDD6A-9DE7-9F89-4C86-7AAEE5C8F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A3023BE5-69E3-374F-EACC-45CB37366334}"/>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910CDD8A-8AD8-182C-3E58-C8D1D0832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9B877BE-538A-4F9C-7183-2B10C3B6C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05AEED2-8C82-5CF3-CBCD-45049E8E51F2}"/>
              </a:ext>
            </a:extLst>
          </p:cNvPr>
          <p:cNvSpPr txBox="1"/>
          <p:nvPr/>
        </p:nvSpPr>
        <p:spPr>
          <a:xfrm>
            <a:off x="677333" y="517003"/>
            <a:ext cx="11085689" cy="6826805"/>
          </a:xfrm>
          <a:prstGeom prst="rect">
            <a:avLst/>
          </a:prstGeom>
          <a:noFill/>
        </p:spPr>
        <p:txBody>
          <a:bodyPr wrap="square" rtlCol="0">
            <a:spAutoFit/>
          </a:bodyPr>
          <a:lstStyle/>
          <a:p>
            <a:pPr marL="0" marR="0">
              <a:lnSpc>
                <a:spcPct val="115000"/>
              </a:lnSpc>
            </a:pPr>
            <a:r>
              <a:rPr lang="en-US" sz="2800" dirty="0">
                <a:solidFill>
                  <a:srgbClr val="474747"/>
                </a:solidFill>
                <a:effectLst/>
                <a:latin typeface="Arial Black" panose="020B0A04020102020204" pitchFamily="34" charset="0"/>
                <a:ea typeface="Arial" panose="020B0604020202020204" pitchFamily="34" charset="0"/>
              </a:rPr>
              <a:t> </a:t>
            </a:r>
            <a:r>
              <a:rPr lang="en-US" sz="2800" dirty="0">
                <a:effectLst/>
                <a:latin typeface="Arial Black" panose="020B0A04020102020204" pitchFamily="34" charset="0"/>
                <a:ea typeface="Arial" panose="020B0604020202020204" pitchFamily="34" charset="0"/>
              </a:rPr>
              <a:t>Transitions          Text: Mark 4:35-41</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Arial" panose="020B0604020202020204" pitchFamily="34" charset="0"/>
              </a:rPr>
              <a:t>35 On the same day, when evening had come, He said to them, “</a:t>
            </a:r>
            <a:r>
              <a:rPr lang="en-US" sz="2800" b="1" dirty="0">
                <a:effectLst/>
                <a:latin typeface="Arial Black" panose="020B0A04020102020204" pitchFamily="34" charset="0"/>
                <a:ea typeface="Arial" panose="020B0604020202020204" pitchFamily="34" charset="0"/>
              </a:rPr>
              <a:t>Let us cross over to the other side.” </a:t>
            </a:r>
            <a:r>
              <a:rPr lang="en-US" sz="2800" dirty="0">
                <a:effectLst/>
                <a:latin typeface="Arial Black" panose="020B0A04020102020204" pitchFamily="34" charset="0"/>
                <a:ea typeface="Arial" panose="020B0604020202020204" pitchFamily="34" charset="0"/>
              </a:rPr>
              <a:t>36 Now when they had left the multitude, they took Him along in the boat as He was. And other little boats were also with Him. 37 And a great windstorm arose, and the waves beat into the boat, so that it was already filling. 38 But He was in the stern, asleep on a pillow. And they awoke Him and said to Him, “Teacher, do You not care that we are perishing?”</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24625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CEE05E-ABB7-3287-C906-F59BB48F6BED}"/>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A048516-C7FB-804F-F00A-AD56FAC044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20AAB81-819C-5E0B-7FD4-44DD1EA97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ABC0A2C8-D065-32D6-17DC-2DBD8E423BB3}"/>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96017842-2BF8-284B-6D18-77382EE93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4ED111E-F134-F6CB-0226-97CE04AED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89A704C-22A2-5663-9AFE-61C9BAB9EB01}"/>
              </a:ext>
            </a:extLst>
          </p:cNvPr>
          <p:cNvSpPr txBox="1"/>
          <p:nvPr/>
        </p:nvSpPr>
        <p:spPr>
          <a:xfrm>
            <a:off x="677333" y="517003"/>
            <a:ext cx="11085689" cy="4349204"/>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Arial" panose="020B0604020202020204" pitchFamily="34" charset="0"/>
              </a:rPr>
              <a:t>39 Then He arose and rebuked the wind, and said to the sea, “Peace, be still!” And the wind ceased and there was a great calm. 40 But He said to them, “Why are you so fearful? How is it that you have no faith?” 41 And they feared exceedingly, and said to one another, “Who can this be, that even the wind and the sea obey Him!”</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274075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8967CC-8219-2329-78C5-1084140F7176}"/>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E4CB9429-7E1D-36D0-BFB0-F2D151E49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E313D92-AD57-685E-596A-46E9E848A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4CEEFDE3-5887-4255-23C2-33D530FA5B15}"/>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23D854F5-B417-7B9E-AD97-B80311AC3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790B296-9042-E999-DAAA-65A2FC047D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EF7DE34-66E2-8C25-7F49-57AEE1C10F8A}"/>
              </a:ext>
            </a:extLst>
          </p:cNvPr>
          <p:cNvSpPr txBox="1"/>
          <p:nvPr/>
        </p:nvSpPr>
        <p:spPr>
          <a:xfrm>
            <a:off x="677333" y="517003"/>
            <a:ext cx="11085689" cy="5340244"/>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Arial" panose="020B0604020202020204" pitchFamily="34" charset="0"/>
              </a:rPr>
              <a:t>Notice in vs. 35 Jesus say’s, </a:t>
            </a:r>
            <a:r>
              <a:rPr lang="en-US" sz="2800" b="1" dirty="0">
                <a:effectLst/>
                <a:latin typeface="Arial Black" panose="020B0A04020102020204" pitchFamily="34" charset="0"/>
                <a:ea typeface="Arial" panose="020B0604020202020204" pitchFamily="34" charset="0"/>
              </a:rPr>
              <a:t>“Let us cross over to the other side.”</a:t>
            </a:r>
            <a:r>
              <a:rPr lang="en-US" sz="2800" dirty="0">
                <a:effectLst/>
                <a:latin typeface="Arial Black" panose="020B0A04020102020204" pitchFamily="34" charset="0"/>
                <a:ea typeface="Arial" panose="020B0604020202020204" pitchFamily="34" charset="0"/>
              </a:rPr>
              <a:t> Here’s several definitions for ‘Transition’ passage from one state, stage, subject, or place to another : CHANGE  a movement, development, or evolution from one form, stage, or style to another : a musical passage leading from one section of a piece to another</a:t>
            </a:r>
            <a:r>
              <a:rPr lang="en-US" sz="2800" dirty="0">
                <a:latin typeface="Arial Black" panose="020B0A04020102020204" pitchFamily="34" charset="0"/>
                <a:ea typeface="Arial" panose="020B0604020202020204" pitchFamily="34" charset="0"/>
              </a:rPr>
              <a:t> </a:t>
            </a:r>
            <a:r>
              <a:rPr lang="en-US" sz="2800" dirty="0">
                <a:effectLst/>
                <a:latin typeface="Arial Black" panose="020B0A04020102020204" pitchFamily="34" charset="0"/>
                <a:ea typeface="Arial" panose="020B0604020202020204" pitchFamily="34" charset="0"/>
              </a:rPr>
              <a:t>Jesus gives us the pattern for transitioning into His plan and His purpose.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63012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A086D1-A299-865B-921D-3D9DC2A0C180}"/>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1B65A51-F941-4E7F-E59C-934A897430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4AD25DD-0123-6ACF-6D83-D6991DAFCB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C3DDD9CE-0CBB-DEEB-876F-E4E83E185F2E}"/>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DD51451F-D26C-27DA-59AA-A6531CD2D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547D2DF-5428-048B-E9D6-BD2858F1FE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C17CCFA-7375-6909-A3B2-F8A48FDB4024}"/>
              </a:ext>
            </a:extLst>
          </p:cNvPr>
          <p:cNvSpPr txBox="1"/>
          <p:nvPr/>
        </p:nvSpPr>
        <p:spPr>
          <a:xfrm>
            <a:off x="677333" y="517003"/>
            <a:ext cx="11085689" cy="3358163"/>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Arial" panose="020B0604020202020204" pitchFamily="34" charset="0"/>
              </a:rPr>
              <a:t>It involves at least 6 steps: </a:t>
            </a:r>
          </a:p>
          <a:p>
            <a:pPr marL="0" marR="0">
              <a:lnSpc>
                <a:spcPct val="115000"/>
              </a:lnSpc>
            </a:pPr>
            <a:r>
              <a:rPr lang="en-US" sz="2800" b="1" dirty="0">
                <a:effectLst/>
                <a:latin typeface="Arial Black" panose="020B0A04020102020204" pitchFamily="34" charset="0"/>
                <a:ea typeface="Arial" panose="020B0604020202020204" pitchFamily="34" charset="0"/>
              </a:rPr>
              <a:t>1. Follow the right leader!</a:t>
            </a: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b="1" dirty="0">
                <a:effectLst/>
                <a:latin typeface="Arial Black" panose="020B0A04020102020204" pitchFamily="34" charset="0"/>
                <a:ea typeface="Arial" panose="020B0604020202020204" pitchFamily="34" charset="0"/>
              </a:rPr>
              <a:t>2. You have to leave the multitude behind! </a:t>
            </a:r>
            <a:r>
              <a:rPr lang="en-US" sz="2800" dirty="0">
                <a:effectLst/>
                <a:latin typeface="Arial Black" panose="020B0A04020102020204" pitchFamily="34" charset="0"/>
                <a:ea typeface="Arial" panose="020B0604020202020204" pitchFamily="34" charset="0"/>
              </a:rPr>
              <a:t>Vs.36 say’s, that they (Jesus’ disciples) left the multitude.</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937986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A7EC29-90C9-A494-01B7-4BEBEBBF78D2}"/>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89768E2A-029F-373D-A341-A74F24CF4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0AA930C-8B2C-2A6D-1639-9365219F0A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26EBF707-C47A-BC41-15CC-C58362522374}"/>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DD5BE3EA-BD19-7246-78EB-7FB9A1EE1B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4B4B676-4B24-D956-5970-EE8C48126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ABAA556-3E74-F878-8E1A-170759D9492C}"/>
              </a:ext>
            </a:extLst>
          </p:cNvPr>
          <p:cNvSpPr txBox="1"/>
          <p:nvPr/>
        </p:nvSpPr>
        <p:spPr>
          <a:xfrm>
            <a:off x="677333" y="517003"/>
            <a:ext cx="11085689" cy="6331285"/>
          </a:xfrm>
          <a:prstGeom prst="rect">
            <a:avLst/>
          </a:prstGeom>
          <a:noFill/>
        </p:spPr>
        <p:txBody>
          <a:bodyPr wrap="square" rtlCol="0">
            <a:spAutoFit/>
          </a:bodyPr>
          <a:lstStyle/>
          <a:p>
            <a:pPr marL="0" marR="0">
              <a:lnSpc>
                <a:spcPct val="115000"/>
              </a:lnSpc>
            </a:pPr>
            <a:r>
              <a:rPr lang="en-US" sz="2800" b="1" dirty="0">
                <a:effectLst/>
                <a:latin typeface="Arial Black" panose="020B0A04020102020204" pitchFamily="34" charset="0"/>
                <a:ea typeface="Arial" panose="020B0604020202020204" pitchFamily="34" charset="0"/>
              </a:rPr>
              <a:t>3. You have to be willing to get on the boat!</a:t>
            </a:r>
            <a:r>
              <a:rPr lang="en-US" sz="2800" dirty="0">
                <a:effectLst/>
                <a:latin typeface="Arial Black" panose="020B0A04020102020204" pitchFamily="34" charset="0"/>
                <a:ea typeface="Arial" panose="020B0604020202020204" pitchFamily="34" charset="0"/>
              </a:rPr>
              <a:t> A boat is a vessel that enables you to do something you could not do in your own ability. Vs.36 say’s that the disciples and Jesus got in the boat.</a:t>
            </a:r>
          </a:p>
          <a:p>
            <a:pPr marL="342900" marR="0" lvl="0" indent="-342900">
              <a:lnSpc>
                <a:spcPct val="115000"/>
              </a:lnSpc>
              <a:buFont typeface="Symbol" panose="05050102010706020507" pitchFamily="18" charset="2"/>
              <a:buChar char=""/>
            </a:pPr>
            <a:r>
              <a:rPr lang="en-US" sz="2800" dirty="0">
                <a:effectLst/>
                <a:latin typeface="Arial Black" panose="020B0A04020102020204" pitchFamily="34" charset="0"/>
                <a:ea typeface="Arial" panose="020B0604020202020204" pitchFamily="34" charset="0"/>
              </a:rPr>
              <a:t>The church is the vessel God has constructed to help us reach our God-given destinies. It’s the vehicle that provides protection, direction, encouragement, support and accountability. (In Matthew 16 Jesus said that the gates of Hell shall not prevail against His church!)</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859828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569F78-6611-EEAB-89B6-EB36D952470D}"/>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59D3572-0342-E686-9261-0EC41970D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C56A700-935C-965D-A3B2-D21A0ACBC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8197EB25-A61C-7C21-0714-5FEE12C0C066}"/>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D0D4AC00-FD1E-AB39-AF0D-FF371777D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B49B6CF0-3CD4-3643-B704-9522B347C4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430F417-23C3-04AE-E6D4-EFB176F00082}"/>
              </a:ext>
            </a:extLst>
          </p:cNvPr>
          <p:cNvSpPr txBox="1"/>
          <p:nvPr/>
        </p:nvSpPr>
        <p:spPr>
          <a:xfrm>
            <a:off x="656460" y="322803"/>
            <a:ext cx="11085689" cy="8207183"/>
          </a:xfrm>
          <a:prstGeom prst="rect">
            <a:avLst/>
          </a:prstGeom>
          <a:noFill/>
        </p:spPr>
        <p:txBody>
          <a:bodyPr wrap="square" rtlCol="0">
            <a:spAutoFit/>
          </a:bodyPr>
          <a:lstStyle/>
          <a:p>
            <a:pPr marL="0" marR="0">
              <a:lnSpc>
                <a:spcPct val="115000"/>
              </a:lnSpc>
            </a:pPr>
            <a:r>
              <a:rPr lang="en-US" sz="2800" b="1" dirty="0">
                <a:effectLst/>
                <a:latin typeface="Arial Black" panose="020B0A04020102020204" pitchFamily="34" charset="0"/>
                <a:ea typeface="Arial" panose="020B0604020202020204" pitchFamily="34" charset="0"/>
              </a:rPr>
              <a:t>4. Watch your confession</a:t>
            </a:r>
            <a:r>
              <a:rPr lang="en-US" sz="2800" dirty="0">
                <a:effectLst/>
                <a:latin typeface="Arial Black" panose="020B0A04020102020204" pitchFamily="34" charset="0"/>
                <a:ea typeface="Arial" panose="020B0604020202020204" pitchFamily="34" charset="0"/>
              </a:rPr>
              <a:t>! Vs.37-38 say’s Jesus and His disciples were in a storm, and Jesus’ disciples cried out that they were going to die! We must be careful about what we declare, especially during the storms of life!</a:t>
            </a:r>
          </a:p>
          <a:p>
            <a:pPr marL="0" marR="0">
              <a:lnSpc>
                <a:spcPct val="115000"/>
              </a:lnSpc>
            </a:pPr>
            <a:r>
              <a:rPr lang="en-US" sz="1100" dirty="0">
                <a:effectLst/>
                <a:latin typeface="Arial Black" panose="020B0A04020102020204" pitchFamily="34" charset="0"/>
                <a:ea typeface="Arial" panose="020B0604020202020204" pitchFamily="34" charset="0"/>
              </a:rPr>
              <a:t> </a:t>
            </a:r>
          </a:p>
          <a:p>
            <a:pPr marL="0" marR="0">
              <a:lnSpc>
                <a:spcPct val="115000"/>
              </a:lnSpc>
            </a:pPr>
            <a:r>
              <a:rPr lang="en-US" sz="2800" b="1" dirty="0">
                <a:effectLst/>
                <a:latin typeface="Arial Black" panose="020B0A04020102020204" pitchFamily="34" charset="0"/>
                <a:ea typeface="Arial" panose="020B0604020202020204" pitchFamily="34" charset="0"/>
              </a:rPr>
              <a:t>5.</a:t>
            </a:r>
            <a:r>
              <a:rPr lang="en-US" sz="2800" dirty="0">
                <a:effectLst/>
                <a:latin typeface="Arial Black" panose="020B0A04020102020204" pitchFamily="34" charset="0"/>
                <a:ea typeface="Arial" panose="020B0604020202020204" pitchFamily="34" charset="0"/>
              </a:rPr>
              <a:t> </a:t>
            </a:r>
            <a:r>
              <a:rPr lang="en-US" sz="2800" b="1" dirty="0">
                <a:effectLst/>
                <a:latin typeface="Arial Black" panose="020B0A04020102020204" pitchFamily="34" charset="0"/>
                <a:ea typeface="Arial" panose="020B0604020202020204" pitchFamily="34" charset="0"/>
              </a:rPr>
              <a:t>Learn to handle the storm</a:t>
            </a:r>
            <a:r>
              <a:rPr lang="en-US" sz="2800" dirty="0">
                <a:effectLst/>
                <a:latin typeface="Arial Black" panose="020B0A04020102020204" pitchFamily="34" charset="0"/>
                <a:ea typeface="Arial" panose="020B0604020202020204" pitchFamily="34" charset="0"/>
              </a:rPr>
              <a:t>. </a:t>
            </a:r>
          </a:p>
          <a:p>
            <a:pPr marL="342900" marR="0" lvl="0" indent="-342900">
              <a:lnSpc>
                <a:spcPct val="115000"/>
              </a:lnSpc>
              <a:buFont typeface="Symbol" panose="05050102010706020507" pitchFamily="18" charset="2"/>
              <a:buChar char=""/>
            </a:pPr>
            <a:r>
              <a:rPr lang="en-US" sz="2800" dirty="0">
                <a:effectLst/>
                <a:latin typeface="Arial Black" panose="020B0A04020102020204" pitchFamily="34" charset="0"/>
                <a:ea typeface="Arial" panose="020B0604020202020204" pitchFamily="34" charset="0"/>
              </a:rPr>
              <a:t>The wind represents the unseen forces, and the waves represent the seen forces! </a:t>
            </a:r>
          </a:p>
          <a:p>
            <a:pPr marL="0" marR="0">
              <a:lnSpc>
                <a:spcPct val="115000"/>
              </a:lnSpc>
            </a:pPr>
            <a:r>
              <a:rPr lang="en-US" sz="1100" dirty="0">
                <a:effectLst/>
                <a:latin typeface="Arial Black" panose="020B0A04020102020204" pitchFamily="34" charset="0"/>
                <a:ea typeface="Arial" panose="020B0604020202020204" pitchFamily="34" charset="0"/>
              </a:rPr>
              <a:t> </a:t>
            </a:r>
          </a:p>
          <a:p>
            <a:pPr marL="0" marR="0">
              <a:lnSpc>
                <a:spcPct val="115000"/>
              </a:lnSpc>
            </a:pPr>
            <a:r>
              <a:rPr lang="en-US" sz="2800" b="1" dirty="0">
                <a:effectLst/>
                <a:latin typeface="Arial Black" panose="020B0A04020102020204" pitchFamily="34" charset="0"/>
                <a:ea typeface="Arial" panose="020B0604020202020204" pitchFamily="34" charset="0"/>
              </a:rPr>
              <a:t>6.</a:t>
            </a:r>
            <a:r>
              <a:rPr lang="en-US" sz="2800" dirty="0">
                <a:effectLst/>
                <a:latin typeface="Arial Black" panose="020B0A04020102020204" pitchFamily="34" charset="0"/>
                <a:ea typeface="Arial" panose="020B0604020202020204" pitchFamily="34" charset="0"/>
              </a:rPr>
              <a:t> </a:t>
            </a:r>
            <a:r>
              <a:rPr lang="en-US" sz="2800" b="1" dirty="0">
                <a:effectLst/>
                <a:latin typeface="Arial Black" panose="020B0A04020102020204" pitchFamily="34" charset="0"/>
                <a:ea typeface="Arial" panose="020B0604020202020204" pitchFamily="34" charset="0"/>
              </a:rPr>
              <a:t>Allow your faith to grow</a:t>
            </a:r>
            <a:r>
              <a:rPr lang="en-US" sz="2800" dirty="0">
                <a:effectLst/>
                <a:latin typeface="Arial Black" panose="020B0A04020102020204" pitchFamily="34" charset="0"/>
                <a:ea typeface="Arial" panose="020B0604020202020204" pitchFamily="34" charset="0"/>
              </a:rPr>
              <a:t>! Romans 10:17 So then faith comes by hearing, and hearing by the word of God.  Vs.40 Jesus cried out, “Why are you so fearful? How is it that you have no faith?”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417114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477768-EBAF-11A3-BC59-25DFCEF6E91F}"/>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F21822E-2EBA-8F1D-1C60-0F09A020EE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142B38B-010C-DA57-E05B-7A14D055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5BCACD2B-2752-9CA9-5ACB-E80DE02B1812}"/>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50B5B493-EF48-3AF1-AED5-DBFD98C0F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750D61E-E3A5-48CE-435B-5C6060E8B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FF22C37-32B6-7DCA-0FA5-A065D29B8B2D}"/>
              </a:ext>
            </a:extLst>
          </p:cNvPr>
          <p:cNvSpPr txBox="1"/>
          <p:nvPr/>
        </p:nvSpPr>
        <p:spPr>
          <a:xfrm>
            <a:off x="656460" y="322803"/>
            <a:ext cx="11085689" cy="6826805"/>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Arial" panose="020B0604020202020204" pitchFamily="34" charset="0"/>
              </a:rPr>
              <a:t>Get to know Jesus during the quiet times in your life and you will know Him during the storms! </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Arial" panose="020B0604020202020204" pitchFamily="34" charset="0"/>
              </a:rPr>
              <a:t>Let’s get a new revelation of who Jesus is and where He wants to take us! </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Arial" panose="020B0604020202020204" pitchFamily="34" charset="0"/>
              </a:rPr>
              <a:t>Let’s cross over to the other side and fully embrace the transition God is taking us through. </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Arial" panose="020B0604020202020204" pitchFamily="34" charset="0"/>
              </a:rPr>
              <a:t>God is on the move and so are we!</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Arial" panose="020B0604020202020204" pitchFamily="34" charset="0"/>
              </a:rPr>
              <a:t> </a:t>
            </a: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043838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BC5155-B750-31A4-3281-925CCA690842}"/>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FC321AD-2C92-446F-AF58-8CAA634BFD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EA855B9-EE27-4441-846C-35DF1C648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F12CAC3B-503E-2534-B674-4610F762622C}"/>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2BF5D4DB-368A-4B23-81E4-E0454BAD8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372D7B9-36D5-4C1F-B7C9-36717C28F1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A6EF290-6E35-8BC6-AC82-A70AA461A02E}"/>
              </a:ext>
            </a:extLst>
          </p:cNvPr>
          <p:cNvSpPr txBox="1"/>
          <p:nvPr/>
        </p:nvSpPr>
        <p:spPr>
          <a:xfrm>
            <a:off x="677333" y="517003"/>
            <a:ext cx="11085689" cy="3853684"/>
          </a:xfrm>
          <a:prstGeom prst="rect">
            <a:avLst/>
          </a:prstGeom>
          <a:noFill/>
        </p:spPr>
        <p:txBody>
          <a:bodyPr wrap="square" rtlCol="0">
            <a:spAutoFit/>
          </a:bodyPr>
          <a:lstStyle/>
          <a:p>
            <a:pPr marL="0" marR="0">
              <a:lnSpc>
                <a:spcPct val="115000"/>
              </a:lnSpc>
            </a:pPr>
            <a:r>
              <a:rPr lang="en-US" sz="2800" b="1" dirty="0">
                <a:effectLst/>
                <a:latin typeface="Arial Black" panose="020B0A04020102020204" pitchFamily="34" charset="0"/>
                <a:ea typeface="Verdana" panose="020B0604030504040204" pitchFamily="34" charset="0"/>
              </a:rPr>
              <a:t>Bishop Hamon – Word of the Lord 2025 is “TRANSITION’</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“We are not just changing from one year to the next year, going from 2024 to 2025.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b="1" dirty="0">
                <a:effectLst/>
                <a:latin typeface="Arial Black" panose="020B0A04020102020204" pitchFamily="34" charset="0"/>
                <a:ea typeface="Verdana" panose="020B0604030504040204" pitchFamily="34" charset="0"/>
              </a:rPr>
              <a:t>This is a fact we are transitioning into a whole new dimension, a whole new purpose of God, a whole new level. God is doing new things</a:t>
            </a:r>
            <a:r>
              <a:rPr lang="en-US" sz="2800" dirty="0">
                <a:effectLst/>
                <a:latin typeface="Arial Black" panose="020B0A04020102020204" pitchFamily="34" charset="0"/>
                <a:ea typeface="Verdana" panose="020B0604030504040204" pitchFamily="34" charset="0"/>
              </a:rPr>
              <a:t>.”</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66977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D2DDB8-4774-FB3F-E270-F654E2E6495A}"/>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D80FD66-BDBA-91B7-4278-2B7838E9D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32F2828-BCB6-CC56-BC59-3BF8D7A41C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AD0C54DB-20DF-B90B-BCA1-0F04F5AB9578}"/>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F4CB70A5-0BFB-59A2-692C-029E7B5C2A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8C0C2E6-E060-3BB5-1D05-43A863C5B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C20F2D-F049-56A9-2ACA-8FF865401714}"/>
              </a:ext>
            </a:extLst>
          </p:cNvPr>
          <p:cNvSpPr txBox="1"/>
          <p:nvPr/>
        </p:nvSpPr>
        <p:spPr>
          <a:xfrm>
            <a:off x="656460" y="191911"/>
            <a:ext cx="11085689" cy="4897816"/>
          </a:xfrm>
          <a:prstGeom prst="rect">
            <a:avLst/>
          </a:prstGeom>
          <a:noFill/>
        </p:spPr>
        <p:txBody>
          <a:bodyPr wrap="square" rtlCol="0">
            <a:spAutoFit/>
          </a:bodyPr>
          <a:lstStyle/>
          <a:p>
            <a:pPr marL="0" marR="0">
              <a:lnSpc>
                <a:spcPct val="115000"/>
              </a:lnSpc>
            </a:pPr>
            <a:r>
              <a:rPr lang="en-US" sz="2400" dirty="0">
                <a:solidFill>
                  <a:srgbClr val="000000"/>
                </a:solidFill>
                <a:effectLst/>
                <a:latin typeface="Arial Black" panose="020B0A04020102020204" pitchFamily="34" charset="0"/>
                <a:ea typeface="Times New Roman" panose="02020603050405020304" pitchFamily="18" charset="0"/>
              </a:rPr>
              <a:t>October 5, 2014, to Apostles Leonard and Janet Prophetic Word from Ap Leon </a:t>
            </a:r>
          </a:p>
          <a:p>
            <a:pPr marL="0" marR="0">
              <a:lnSpc>
                <a:spcPct val="115000"/>
              </a:lnSpc>
            </a:pPr>
            <a:r>
              <a:rPr lang="en-US" sz="1100" dirty="0">
                <a:solidFill>
                  <a:srgbClr val="000000"/>
                </a:solidFill>
                <a:latin typeface="Arial Black" panose="020B0A04020102020204" pitchFamily="34" charset="0"/>
                <a:ea typeface="Times New Roman" panose="02020603050405020304" pitchFamily="18" charset="0"/>
              </a:rPr>
              <a:t>  </a:t>
            </a:r>
            <a:endParaRPr lang="en-US" sz="2000" dirty="0">
              <a:effectLst/>
              <a:latin typeface="Arial Black" panose="020B0A04020102020204" pitchFamily="34" charset="0"/>
              <a:ea typeface="Arial" panose="020B0604020202020204" pitchFamily="34" charset="0"/>
            </a:endParaRPr>
          </a:p>
          <a:p>
            <a:pPr marL="0" marR="0">
              <a:lnSpc>
                <a:spcPct val="115000"/>
              </a:lnSpc>
            </a:pPr>
            <a:r>
              <a:rPr lang="en-US" sz="2800" dirty="0">
                <a:solidFill>
                  <a:srgbClr val="000000"/>
                </a:solidFill>
                <a:effectLst/>
                <a:latin typeface="Arial Black" panose="020B0A04020102020204" pitchFamily="34" charset="0"/>
                <a:ea typeface="Times New Roman" panose="02020603050405020304" pitchFamily="18" charset="0"/>
              </a:rPr>
              <a:t> “I am opening your sights even higher in ways you have never dreamed says the Lord. Now listen It would probably scare you if I said that the place that you are is not the place that you will always be. I really don’t believe this is the building you are always going to be in. But I believe this is the building you are going to grow in and sow in and go to a new level in.’’</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44007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B6B2C1-343A-AFE1-F0EA-254B342FA93F}"/>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2153C14-6A09-1375-745A-AF95D9F99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FB680FD-CA18-D35F-1230-1AADD25F93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A0EFAB3F-ECDB-B166-152D-482309D37DD7}"/>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64E75C21-8911-DA77-3518-B2D3AE7B2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BE651DE-CD44-57B8-434F-8AE51826A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BF81D2E-432E-B7A8-76F3-28388588FCEB}"/>
              </a:ext>
            </a:extLst>
          </p:cNvPr>
          <p:cNvSpPr txBox="1"/>
          <p:nvPr/>
        </p:nvSpPr>
        <p:spPr>
          <a:xfrm>
            <a:off x="745067" y="334194"/>
            <a:ext cx="11085689" cy="4048352"/>
          </a:xfrm>
          <a:prstGeom prst="rect">
            <a:avLst/>
          </a:prstGeom>
          <a:noFill/>
        </p:spPr>
        <p:txBody>
          <a:bodyPr wrap="square" rtlCol="0">
            <a:spAutoFit/>
          </a:bodyPr>
          <a:lstStyle/>
          <a:p>
            <a:pPr>
              <a:lnSpc>
                <a:spcPct val="115000"/>
              </a:lnSpc>
            </a:pPr>
            <a:r>
              <a:rPr lang="en-US" sz="2800" dirty="0">
                <a:solidFill>
                  <a:srgbClr val="000000"/>
                </a:solidFill>
                <a:effectLst/>
                <a:latin typeface="Arial Black" panose="020B0A04020102020204" pitchFamily="34" charset="0"/>
                <a:ea typeface="Times New Roman" panose="02020603050405020304" pitchFamily="18" charset="0"/>
              </a:rPr>
              <a:t>October 5, 2014, to Apostles Leonard and Janet Prophetic Word from Ap Leon </a:t>
            </a:r>
          </a:p>
          <a:p>
            <a:pPr>
              <a:lnSpc>
                <a:spcPct val="115000"/>
              </a:lnSpc>
            </a:pPr>
            <a:r>
              <a:rPr lang="en-US" sz="1100" dirty="0">
                <a:solidFill>
                  <a:srgbClr val="000000"/>
                </a:solidFill>
                <a:effectLst/>
                <a:latin typeface="Arial Black" panose="020B0A04020102020204" pitchFamily="34" charset="0"/>
                <a:ea typeface="Times New Roman" panose="02020603050405020304" pitchFamily="18" charset="0"/>
              </a:rPr>
              <a:t> </a:t>
            </a:r>
          </a:p>
          <a:p>
            <a:pPr>
              <a:lnSpc>
                <a:spcPct val="115000"/>
              </a:lnSpc>
            </a:pPr>
            <a:r>
              <a:rPr lang="en-US" sz="2800" dirty="0">
                <a:solidFill>
                  <a:srgbClr val="000000"/>
                </a:solidFill>
                <a:effectLst/>
                <a:latin typeface="Arial Black" panose="020B0A04020102020204" pitchFamily="34" charset="0"/>
                <a:ea typeface="Times New Roman" panose="02020603050405020304" pitchFamily="18" charset="0"/>
              </a:rPr>
              <a:t>‘’But I just see that God is going to do something that’s going to be brand new, it is going to be state of the art and be a whole new part and a whole new vision. Says the Lord I always want your sights to be higher I always want your sights to be looking farther.”</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53674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B34E3C-DE01-6CAC-D14A-AB8D9AEF32DF}"/>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F66CF2C-86C0-146B-D8A9-4F8D0046D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61C4DE6-6C21-3C95-4406-2825C888E0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F790F1BB-B83B-B03E-1460-72ADBF5589B5}"/>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BAA1BA38-F5DA-5DAE-2433-47A6F341D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362325D-056C-AF4B-B0CA-C00736FC4B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C50187A-2340-4645-928C-B684AF5536D4}"/>
              </a:ext>
            </a:extLst>
          </p:cNvPr>
          <p:cNvSpPr txBox="1"/>
          <p:nvPr/>
        </p:nvSpPr>
        <p:spPr>
          <a:xfrm>
            <a:off x="677333" y="517003"/>
            <a:ext cx="11085689" cy="5835765"/>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Verdana" panose="020B0604030504040204" pitchFamily="34" charset="0"/>
              </a:rPr>
              <a:t>2 Corinthians 3:18 (NKJV)</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18 But we all, with unveiled face, beholding as in a mirror the glory of the Lord, are being transformed into the same image from glory to glory, just as by the Spirit of the Lord.</a:t>
            </a:r>
            <a:endParaRPr lang="en-US" sz="2800" dirty="0">
              <a:effectLst/>
              <a:latin typeface="Arial Black" panose="020B0A04020102020204" pitchFamily="34" charset="0"/>
              <a:ea typeface="Arial" panose="020B0604020202020204" pitchFamily="34" charset="0"/>
            </a:endParaRPr>
          </a:p>
          <a:p>
            <a:pPr marL="342900" marR="0" lvl="0" indent="-342900">
              <a:lnSpc>
                <a:spcPct val="115000"/>
              </a:lnSpc>
              <a:buFont typeface="Symbol" panose="05050102010706020507" pitchFamily="18" charset="2"/>
              <a:buChar char=""/>
            </a:pPr>
            <a:r>
              <a:rPr lang="en-US" sz="2800" dirty="0">
                <a:effectLst/>
                <a:latin typeface="Arial Black" panose="020B0A04020102020204" pitchFamily="34" charset="0"/>
                <a:ea typeface="Verdana" panose="020B0604030504040204" pitchFamily="34" charset="0"/>
              </a:rPr>
              <a:t>Glory to Glory: To be transformed into the same image is to be more like Jesus. It is Christ likeness to more Christ likeness.</a:t>
            </a:r>
            <a:endParaRPr lang="en-US" sz="2800" dirty="0">
              <a:effectLst/>
              <a:latin typeface="Arial Black" panose="020B0A04020102020204" pitchFamily="34" charset="0"/>
              <a:ea typeface="Arial" panose="020B0604020202020204" pitchFamily="34" charset="0"/>
            </a:endParaRPr>
          </a:p>
          <a:p>
            <a:pPr marL="342900" marR="0" lvl="0" indent="-342900">
              <a:lnSpc>
                <a:spcPct val="115000"/>
              </a:lnSpc>
              <a:buFont typeface="Symbol" panose="05050102010706020507" pitchFamily="18" charset="2"/>
              <a:buChar char=""/>
            </a:pPr>
            <a:r>
              <a:rPr lang="en-US" sz="2800" dirty="0">
                <a:effectLst/>
                <a:latin typeface="Arial Black" panose="020B0A04020102020204" pitchFamily="34" charset="0"/>
                <a:ea typeface="Verdana" panose="020B0604030504040204" pitchFamily="34" charset="0"/>
              </a:rPr>
              <a:t>God’s higher purpose is being activated in us.</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224433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544E32-9185-0CB4-E055-88661C26D45C}"/>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6A7D9DE-9AF3-CE76-6D85-F70272E406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86D212D-23EB-AEF2-A189-DAC6B73B3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8C15A934-640E-314E-4BE9-BB67A9304A14}"/>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325465B1-78EA-A310-604B-C1D3FB09E4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E5D04C2-8A46-A1D0-A71E-D38305F919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C4A4AC6-6D7F-CA33-535B-AB6D46B9E121}"/>
              </a:ext>
            </a:extLst>
          </p:cNvPr>
          <p:cNvSpPr txBox="1"/>
          <p:nvPr/>
        </p:nvSpPr>
        <p:spPr>
          <a:xfrm>
            <a:off x="677333" y="517003"/>
            <a:ext cx="11085689" cy="6685228"/>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Verdana" panose="020B0604030504040204" pitchFamily="34" charset="0"/>
              </a:rPr>
              <a:t>Colossians 3:1-3 (NKJV)   Not Carnality but Christ</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1 If then you were raised with Christ, seek those things which are above, where Christ is, sitting at the right hand of God. 2 Set your mind on things above, not on things on the earth. </a:t>
            </a:r>
            <a:r>
              <a:rPr lang="en-US" sz="2800" b="1" dirty="0">
                <a:effectLst/>
                <a:latin typeface="Arial Black" panose="020B0A04020102020204" pitchFamily="34" charset="0"/>
                <a:ea typeface="Verdana" panose="020B0604030504040204" pitchFamily="34" charset="0"/>
              </a:rPr>
              <a:t>3 For you died, and your life is hidden with Christ in God.</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b="1"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Romans 6:11 Likewise you also, reckon yourselves to be dead indeed to sin, but alive to God in Christ Jesus our Lord. (NKJV)</a:t>
            </a:r>
            <a:endParaRPr lang="en-US" sz="2800" dirty="0">
              <a:effectLst/>
              <a:latin typeface="Arial Black" panose="020B0A04020102020204" pitchFamily="34" charset="0"/>
              <a:ea typeface="Arial" panose="020B0604020202020204" pitchFamily="34" charset="0"/>
            </a:endParaRPr>
          </a:p>
          <a:p>
            <a:pPr marL="342900" marR="0" lvl="0" indent="-342900">
              <a:lnSpc>
                <a:spcPct val="115000"/>
              </a:lnSpc>
              <a:buFont typeface="Symbol" panose="05050102010706020507" pitchFamily="18" charset="2"/>
              <a:buChar char=""/>
            </a:pPr>
            <a:r>
              <a:rPr lang="en-US" sz="2800" dirty="0">
                <a:effectLst/>
                <a:latin typeface="Arial Black" panose="020B0A04020102020204" pitchFamily="34" charset="0"/>
                <a:ea typeface="Verdana" panose="020B0604030504040204" pitchFamily="34" charset="0"/>
              </a:rPr>
              <a:t>Self is your biggest enemy. It is not the devil.</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400" b="1"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85152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4D953C-52A1-9970-3667-E6EA32E29DF3}"/>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B183FB2-BAE5-7175-43C1-70A5A89E9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F0F8CC5-7BA6-4455-9BA5-8D704B5CA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1A132D35-F6C8-E163-6CCE-D9022334B049}"/>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CD5222CB-F064-0E80-B1AE-8DA12DFB40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95BC9C8-4A0A-6A87-A381-4E9F488C86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1283610-4C48-723C-7229-7DDB281294BF}"/>
              </a:ext>
            </a:extLst>
          </p:cNvPr>
          <p:cNvSpPr txBox="1"/>
          <p:nvPr/>
        </p:nvSpPr>
        <p:spPr>
          <a:xfrm>
            <a:off x="677333" y="517003"/>
            <a:ext cx="11085689" cy="6756017"/>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Verdana" panose="020B0604030504040204" pitchFamily="34" charset="0"/>
              </a:rPr>
              <a:t>Romans 6    is the sin conscious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Romans 7    is self-conscious. In 26 verses there's 52 personal pronouns.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Romans 8    is God conscious.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The Law of the Spirit Life gives complete freedom and security of believers in Christ.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Romans 8:1-2 (NKJV)     Free from Indwelling Sin</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1 There is therefore now no condemnation to those who are in Christ Jesus, who do not walk according to the flesh, but according to the Spirit. 2 For the law of the Spirit of life in Christ Jesus has made me free from the law of sin and death.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299587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4C6757-3A73-36D3-B080-C06AE2342116}"/>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06631B0-C536-1C0B-93AA-352157377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9EFA27C-1F2D-F4D2-F5BB-545EB13A51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54618395-4410-6FDD-6283-2A6544353772}"/>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D69C7DC6-7039-F9F0-43BC-FCA9B3852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2A5BC04-5936-EA83-88BA-7A5B07D12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B96E5FE-CD32-8E5F-3E53-A31076F3EC78}"/>
              </a:ext>
            </a:extLst>
          </p:cNvPr>
          <p:cNvSpPr txBox="1"/>
          <p:nvPr/>
        </p:nvSpPr>
        <p:spPr>
          <a:xfrm>
            <a:off x="677333" y="517003"/>
            <a:ext cx="11085689" cy="5269456"/>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Verdana" panose="020B0604030504040204" pitchFamily="34" charset="0"/>
              </a:rPr>
              <a:t>Whose life are you living?</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Are you living your life or is Jesus Christ living life through you?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 </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Paul said Galatians 2:20 (NKJV)</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20 I have been crucified with Christ; it is no longer I who live, but Christ lives in me; and the life which I now live in the flesh I live by faith in the Son of God, who loved me and gave Himself for me.</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13105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DB1877-00BD-870C-83AF-2F52BA823F19}"/>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4709BFF-7CA9-3AA8-0878-97D6150322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6C56D058-BE67-B92A-6E77-63E209419E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wavy concept">
            <a:extLst>
              <a:ext uri="{FF2B5EF4-FFF2-40B4-BE49-F238E27FC236}">
                <a16:creationId xmlns:a16="http://schemas.microsoft.com/office/drawing/2014/main" id="{0DAE5B49-7C0F-361C-3EF3-A04A3F6958E0}"/>
              </a:ext>
            </a:extLst>
          </p:cNvPr>
          <p:cNvPicPr>
            <a:picLocks noChangeAspect="1"/>
          </p:cNvPicPr>
          <p:nvPr/>
        </p:nvPicPr>
        <p:blipFill>
          <a:blip r:embed="rId2">
            <a:alphaModFix amt="50000"/>
          </a:blip>
          <a:srcRect t="1888" b="13842"/>
          <a:stretch/>
        </p:blipFill>
        <p:spPr>
          <a:xfrm>
            <a:off x="20" y="10"/>
            <a:ext cx="12191980" cy="6857989"/>
          </a:xfrm>
          <a:prstGeom prst="rect">
            <a:avLst/>
          </a:prstGeom>
        </p:spPr>
      </p:pic>
      <p:sp>
        <p:nvSpPr>
          <p:cNvPr id="26" name="Rectangle 25">
            <a:extLst>
              <a:ext uri="{FF2B5EF4-FFF2-40B4-BE49-F238E27FC236}">
                <a16:creationId xmlns:a16="http://schemas.microsoft.com/office/drawing/2014/main" id="{0449E897-C668-5F17-1F7C-C8B0299F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53" y="322803"/>
            <a:ext cx="642729" cy="2930667"/>
          </a:xfrm>
          <a:prstGeom prst="rect">
            <a:avLst/>
          </a:prstGeom>
          <a:blipFill dpi="0" rotWithShape="1">
            <a:blip r:embed="rId3">
              <a:alphaModFix amt="99000"/>
              <a:extLst>
                <a:ext uri="{96DAC541-7B7A-43D3-8B79-37D633B846F1}">
                  <asvg:svgBlip xmlns:asvg="http://schemas.microsoft.com/office/drawing/2016/SVG/main" r:embed="rId4"/>
                </a:ext>
              </a:extLst>
            </a:blip>
            <a:srcRect/>
            <a:tile tx="0" ty="0" sx="6000" sy="6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CB4C06F-2EED-674C-8E6E-E0784953E2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3CD9286-4178-11FD-077A-C2C0C7F9C505}"/>
              </a:ext>
            </a:extLst>
          </p:cNvPr>
          <p:cNvSpPr txBox="1"/>
          <p:nvPr/>
        </p:nvSpPr>
        <p:spPr>
          <a:xfrm>
            <a:off x="677333" y="517003"/>
            <a:ext cx="11085689" cy="4278415"/>
          </a:xfrm>
          <a:prstGeom prst="rect">
            <a:avLst/>
          </a:prstGeom>
          <a:noFill/>
        </p:spPr>
        <p:txBody>
          <a:bodyPr wrap="square" rtlCol="0">
            <a:spAutoFit/>
          </a:bodyPr>
          <a:lstStyle/>
          <a:p>
            <a:pPr marL="0" marR="0">
              <a:lnSpc>
                <a:spcPct val="115000"/>
              </a:lnSpc>
            </a:pPr>
            <a:r>
              <a:rPr lang="en-US" sz="2800" dirty="0">
                <a:effectLst/>
                <a:latin typeface="Arial Black" panose="020B0A04020102020204" pitchFamily="34" charset="0"/>
                <a:ea typeface="Verdana" panose="020B0604030504040204" pitchFamily="34" charset="0"/>
              </a:rPr>
              <a:t>2 Corinthians 4:10-11 (NKJV)</a:t>
            </a:r>
          </a:p>
          <a:p>
            <a:pPr marL="0" marR="0">
              <a:lnSpc>
                <a:spcPct val="115000"/>
              </a:lnSpc>
            </a:pP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800" dirty="0">
                <a:effectLst/>
                <a:latin typeface="Arial Black" panose="020B0A04020102020204" pitchFamily="34" charset="0"/>
                <a:ea typeface="Verdana" panose="020B0604030504040204" pitchFamily="34" charset="0"/>
              </a:rPr>
              <a:t>10 always carrying about in the body the dying of the Lord Jesus, that the life of Jesus also may be manifested in our body. 11 For we who live are always delivered to death for Jesus’ sake, that the life of Jesus also may be manifested in our mortal flesh.</a:t>
            </a:r>
            <a:endParaRPr lang="en-US" sz="2800" dirty="0">
              <a:effectLst/>
              <a:latin typeface="Arial Black" panose="020B0A04020102020204" pitchFamily="34" charset="0"/>
              <a:ea typeface="Arial" panose="020B0604020202020204" pitchFamily="34" charset="0"/>
            </a:endParaRPr>
          </a:p>
          <a:p>
            <a:pPr marL="0" marR="0">
              <a:lnSpc>
                <a:spcPct val="115000"/>
              </a:lnSpc>
            </a:pPr>
            <a:r>
              <a:rPr lang="en-US" sz="2400" dirty="0">
                <a:effectLst/>
                <a:latin typeface="Arial Black" panose="020B0A04020102020204" pitchFamily="34" charset="0"/>
                <a:ea typeface="Verdana" panose="020B0604030504040204" pitchFamily="34" charset="0"/>
              </a:rPr>
              <a:t> </a:t>
            </a:r>
            <a:endParaRPr lang="en-US" sz="2400" dirty="0">
              <a:effectLst/>
              <a:latin typeface="Arial Black" panose="020B0A04020102020204" pitchFamily="34" charset="0"/>
              <a:ea typeface="Arial" panose="020B0604020202020204" pitchFamily="34" charset="0"/>
            </a:endParaRPr>
          </a:p>
          <a:p>
            <a:pPr marL="0" marR="0">
              <a:lnSpc>
                <a:spcPct val="115000"/>
              </a:lnSpc>
            </a:pPr>
            <a:r>
              <a:rPr lang="en-US" sz="1800" dirty="0">
                <a:effectLst/>
                <a:latin typeface="Times New Roman" panose="02020603050405020304" pitchFamily="18" charset="0"/>
                <a:ea typeface="Verdana" panose="020B0604030504040204" pitchFamily="34" charset="0"/>
              </a:rPr>
              <a:t>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322179962"/>
      </p:ext>
    </p:extLst>
  </p:cSld>
  <p:clrMapOvr>
    <a:masterClrMapping/>
  </p:clrMapOvr>
</p:sld>
</file>

<file path=ppt/theme/theme1.xml><?xml version="1.0" encoding="utf-8"?>
<a:theme xmlns:a="http://schemas.openxmlformats.org/drawingml/2006/main" name="VeniceBeachVTI">
  <a:themeElements>
    <a:clrScheme name="AnalogousFromLightSeed_2SEEDS">
      <a:dk1>
        <a:srgbClr val="000000"/>
      </a:dk1>
      <a:lt1>
        <a:srgbClr val="FFFFFF"/>
      </a:lt1>
      <a:dk2>
        <a:srgbClr val="243841"/>
      </a:dk2>
      <a:lt2>
        <a:srgbClr val="E8E3E2"/>
      </a:lt2>
      <a:accent1>
        <a:srgbClr val="7AA9B7"/>
      </a:accent1>
      <a:accent2>
        <a:srgbClr val="80A9A1"/>
      </a:accent2>
      <a:accent3>
        <a:srgbClr val="8FA2C3"/>
      </a:accent3>
      <a:accent4>
        <a:srgbClr val="BA7F80"/>
      </a:accent4>
      <a:accent5>
        <a:srgbClr val="BC9B84"/>
      </a:accent5>
      <a:accent6>
        <a:srgbClr val="ABA175"/>
      </a:accent6>
      <a:hlink>
        <a:srgbClr val="AC7465"/>
      </a:hlink>
      <a:folHlink>
        <a:srgbClr val="7F7F7F"/>
      </a:folHlink>
    </a:clrScheme>
    <a:fontScheme name="Avenir 1">
      <a:majorFont>
        <a:latin typeface="Avenir Next LT Pro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eniceBeachVTI" id="{69839BBA-F383-4FFD-B56A-E36ACE43E09D}" vid="{060D2740-A69C-444A-B833-E03D333ADDA7}"/>
    </a:ext>
  </a:extLst>
</a:theme>
</file>

<file path=docProps/app.xml><?xml version="1.0" encoding="utf-8"?>
<Properties xmlns="http://schemas.openxmlformats.org/officeDocument/2006/extended-properties" xmlns:vt="http://schemas.openxmlformats.org/officeDocument/2006/docPropsVTypes">
  <TotalTime>27</TotalTime>
  <Words>1628</Words>
  <Application>Microsoft Office PowerPoint</Application>
  <PresentationFormat>Widescreen</PresentationFormat>
  <Paragraphs>120</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Black</vt:lpstr>
      <vt:lpstr>Avenir Next LT Pro</vt:lpstr>
      <vt:lpstr>Avenir Next LT Pro Light</vt:lpstr>
      <vt:lpstr>Symbol</vt:lpstr>
      <vt:lpstr>Times New Roman</vt:lpstr>
      <vt:lpstr>VeniceBeachVTI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Janet Cook</dc:creator>
  <cp:lastModifiedBy>Janet Cook</cp:lastModifiedBy>
  <cp:revision>1</cp:revision>
  <dcterms:created xsi:type="dcterms:W3CDTF">2025-01-18T16:57:18Z</dcterms:created>
  <dcterms:modified xsi:type="dcterms:W3CDTF">2025-01-18T17:24:26Z</dcterms:modified>
</cp:coreProperties>
</file>