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0" autoAdjust="0"/>
    <p:restoredTop sz="94660"/>
  </p:normalViewPr>
  <p:slideViewPr>
    <p:cSldViewPr snapToGrid="0">
      <p:cViewPr varScale="1">
        <p:scale>
          <a:sx n="85" d="100"/>
          <a:sy n="85" d="100"/>
        </p:scale>
        <p:origin x="846"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8E770-44AE-47D5-B4B1-71BEC9A9D725}"/>
              </a:ext>
            </a:extLst>
          </p:cNvPr>
          <p:cNvSpPr>
            <a:spLocks noGrp="1"/>
          </p:cNvSpPr>
          <p:nvPr>
            <p:ph type="ctrTitle"/>
          </p:nvPr>
        </p:nvSpPr>
        <p:spPr>
          <a:xfrm>
            <a:off x="841248" y="663960"/>
            <a:ext cx="9456049" cy="3594112"/>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4CA91C7-81A9-46F3-B0F4-D9AB8808514E}"/>
              </a:ext>
            </a:extLst>
          </p:cNvPr>
          <p:cNvSpPr>
            <a:spLocks noGrp="1"/>
          </p:cNvSpPr>
          <p:nvPr>
            <p:ph type="subTitle" idx="1"/>
          </p:nvPr>
        </p:nvSpPr>
        <p:spPr>
          <a:xfrm>
            <a:off x="841248" y="4667581"/>
            <a:ext cx="9456049" cy="1197387"/>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1AA648C8-9681-4994-B52A-1A8BC79127E1}"/>
              </a:ext>
            </a:extLst>
          </p:cNvPr>
          <p:cNvSpPr>
            <a:spLocks noGrp="1"/>
          </p:cNvSpPr>
          <p:nvPr>
            <p:ph type="dt" sz="half" idx="10"/>
          </p:nvPr>
        </p:nvSpPr>
        <p:spPr>
          <a:xfrm>
            <a:off x="841248" y="6102693"/>
            <a:ext cx="2743200" cy="365125"/>
          </a:xfrm>
        </p:spPr>
        <p:txBody>
          <a:bodyPr/>
          <a:lstStyle/>
          <a:p>
            <a:fld id="{AE3425CA-4B9D-4420-BB9E-C250DB30E421}" type="datetime1">
              <a:rPr lang="en-US" smtClean="0"/>
              <a:t>1/24/2025</a:t>
            </a:fld>
            <a:endParaRPr lang="en-US"/>
          </a:p>
        </p:txBody>
      </p:sp>
      <p:sp>
        <p:nvSpPr>
          <p:cNvPr id="5" name="Footer Placeholder 4">
            <a:extLst>
              <a:ext uri="{FF2B5EF4-FFF2-40B4-BE49-F238E27FC236}">
                <a16:creationId xmlns:a16="http://schemas.microsoft.com/office/drawing/2014/main" id="{6677F203-CB10-488B-82DC-9D0571A5EE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2B2E9B-C8B7-4716-9D05-265A04246E05}"/>
              </a:ext>
            </a:extLst>
          </p:cNvPr>
          <p:cNvSpPr>
            <a:spLocks noGrp="1"/>
          </p:cNvSpPr>
          <p:nvPr>
            <p:ph type="sldNum" sz="quarter" idx="12"/>
          </p:nvPr>
        </p:nvSpPr>
        <p:spPr/>
        <p:txBody>
          <a:bodyPr/>
          <a:lstStyle/>
          <a:p>
            <a:fld id="{6586042B-6341-4E38-A80C-926D3BB8AAC9}" type="slidenum">
              <a:rPr lang="en-US" smtClean="0"/>
              <a:t>‹#›</a:t>
            </a:fld>
            <a:endParaRPr lang="en-US"/>
          </a:p>
        </p:txBody>
      </p:sp>
      <p:cxnSp>
        <p:nvCxnSpPr>
          <p:cNvPr id="7" name="Straight Connector 6">
            <a:extLst>
              <a:ext uri="{FF2B5EF4-FFF2-40B4-BE49-F238E27FC236}">
                <a16:creationId xmlns:a16="http://schemas.microsoft.com/office/drawing/2014/main" id="{9EED8031-DD67-43C6-94A0-646636C95560}"/>
              </a:ext>
            </a:extLst>
          </p:cNvPr>
          <p:cNvCxnSpPr>
            <a:cxnSpLocks/>
          </p:cNvCxnSpPr>
          <p:nvPr/>
        </p:nvCxnSpPr>
        <p:spPr>
          <a:xfrm>
            <a:off x="360154" y="4495800"/>
            <a:ext cx="10375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3657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3C3B3-C67F-4C48-A663-EF010429E7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4C4B3F-B3CB-4CF0-AEC8-1893A6A27E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46D005-2B71-4325-A646-A2278C3A2EAA}"/>
              </a:ext>
            </a:extLst>
          </p:cNvPr>
          <p:cNvSpPr>
            <a:spLocks noGrp="1"/>
          </p:cNvSpPr>
          <p:nvPr>
            <p:ph type="dt" sz="half" idx="10"/>
          </p:nvPr>
        </p:nvSpPr>
        <p:spPr/>
        <p:txBody>
          <a:bodyPr/>
          <a:lstStyle/>
          <a:p>
            <a:fld id="{6A14B861-3779-4E37-8DF0-E9EB3EA96210}" type="datetime1">
              <a:rPr lang="en-US" smtClean="0"/>
              <a:t>1/24/2025</a:t>
            </a:fld>
            <a:endParaRPr lang="en-US"/>
          </a:p>
        </p:txBody>
      </p:sp>
      <p:sp>
        <p:nvSpPr>
          <p:cNvPr id="5" name="Footer Placeholder 4">
            <a:extLst>
              <a:ext uri="{FF2B5EF4-FFF2-40B4-BE49-F238E27FC236}">
                <a16:creationId xmlns:a16="http://schemas.microsoft.com/office/drawing/2014/main" id="{DB356B01-AE16-42EF-B970-5CAF0C891C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BF9BE2-24F4-4F83-8E64-4307C9794E17}"/>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1456086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601120-856A-4F01-B7C1-D87A1E5F8150}"/>
              </a:ext>
            </a:extLst>
          </p:cNvPr>
          <p:cNvSpPr>
            <a:spLocks noGrp="1"/>
          </p:cNvSpPr>
          <p:nvPr>
            <p:ph type="title" orient="vert"/>
          </p:nvPr>
        </p:nvSpPr>
        <p:spPr>
          <a:xfrm>
            <a:off x="7874324" y="552782"/>
            <a:ext cx="2620891" cy="529472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9D62358-C84C-4947-B826-FF738422EA5B}"/>
              </a:ext>
            </a:extLst>
          </p:cNvPr>
          <p:cNvSpPr>
            <a:spLocks noGrp="1"/>
          </p:cNvSpPr>
          <p:nvPr>
            <p:ph type="body" orient="vert" idx="1"/>
          </p:nvPr>
        </p:nvSpPr>
        <p:spPr>
          <a:xfrm>
            <a:off x="838200" y="552782"/>
            <a:ext cx="6803155" cy="529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7971139-AA1A-46DB-B793-17FB8E6E8A77}"/>
              </a:ext>
            </a:extLst>
          </p:cNvPr>
          <p:cNvSpPr>
            <a:spLocks noGrp="1"/>
          </p:cNvSpPr>
          <p:nvPr>
            <p:ph type="dt" sz="half" idx="10"/>
          </p:nvPr>
        </p:nvSpPr>
        <p:spPr/>
        <p:txBody>
          <a:bodyPr/>
          <a:lstStyle/>
          <a:p>
            <a:fld id="{53E38388-E864-4553-9937-AE9FC5E50CFC}" type="datetime1">
              <a:rPr lang="en-US" smtClean="0"/>
              <a:t>1/24/2025</a:t>
            </a:fld>
            <a:endParaRPr lang="en-US"/>
          </a:p>
        </p:txBody>
      </p:sp>
      <p:sp>
        <p:nvSpPr>
          <p:cNvPr id="5" name="Footer Placeholder 4">
            <a:extLst>
              <a:ext uri="{FF2B5EF4-FFF2-40B4-BE49-F238E27FC236}">
                <a16:creationId xmlns:a16="http://schemas.microsoft.com/office/drawing/2014/main" id="{1B2E06F6-0FE2-40FB-BFEE-010C22293D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BA7B1B-13A1-41BA-B924-FD11450C14E7}"/>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2077072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42B9A-9384-46B2-8B4F-B9C2035CAB1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B413CF4-CD0B-4F3C-A1CE-1BA3EFDEEB5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C1DE659-17B0-4F70-8F1C-93BF4DB64390}"/>
              </a:ext>
            </a:extLst>
          </p:cNvPr>
          <p:cNvSpPr>
            <a:spLocks noGrp="1"/>
          </p:cNvSpPr>
          <p:nvPr>
            <p:ph type="dt" sz="half" idx="10"/>
          </p:nvPr>
        </p:nvSpPr>
        <p:spPr/>
        <p:txBody>
          <a:bodyPr/>
          <a:lstStyle/>
          <a:p>
            <a:fld id="{62751E1E-C50D-4FD4-8B1E-ECD78340D9AB}" type="datetime1">
              <a:rPr lang="en-US" smtClean="0"/>
              <a:t>1/24/2025</a:t>
            </a:fld>
            <a:endParaRPr lang="en-US"/>
          </a:p>
        </p:txBody>
      </p:sp>
      <p:sp>
        <p:nvSpPr>
          <p:cNvPr id="5" name="Footer Placeholder 4">
            <a:extLst>
              <a:ext uri="{FF2B5EF4-FFF2-40B4-BE49-F238E27FC236}">
                <a16:creationId xmlns:a16="http://schemas.microsoft.com/office/drawing/2014/main" id="{37AB0750-AB4E-4FCF-9B52-BC954760B9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466B99-C716-4464-B695-623F4C5A9D9B}"/>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2764040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2233A-AD59-4FB1-A1CA-AABFAE040805}"/>
              </a:ext>
            </a:extLst>
          </p:cNvPr>
          <p:cNvSpPr>
            <a:spLocks noGrp="1"/>
          </p:cNvSpPr>
          <p:nvPr>
            <p:ph type="title"/>
          </p:nvPr>
        </p:nvSpPr>
        <p:spPr>
          <a:xfrm>
            <a:off x="841249" y="552782"/>
            <a:ext cx="9538428" cy="3714417"/>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A656964-650B-4E87-9541-0E659DEC0365}"/>
              </a:ext>
            </a:extLst>
          </p:cNvPr>
          <p:cNvSpPr>
            <a:spLocks noGrp="1"/>
          </p:cNvSpPr>
          <p:nvPr>
            <p:ph type="body" idx="1"/>
          </p:nvPr>
        </p:nvSpPr>
        <p:spPr>
          <a:xfrm>
            <a:off x="841249" y="4672584"/>
            <a:ext cx="9538428" cy="1143802"/>
          </a:xfrm>
        </p:spPr>
        <p:txBody>
          <a:bodyPr>
            <a:normAutofit/>
          </a:bodyPr>
          <a:lstStyle>
            <a:lvl1pPr marL="0" indent="0" algn="l" defTabSz="914400" rtl="0" eaLnBrk="1" latinLnBrk="0" hangingPunct="1">
              <a:lnSpc>
                <a:spcPct val="130000"/>
              </a:lnSpc>
              <a:spcBef>
                <a:spcPts val="1000"/>
              </a:spcBef>
              <a:buFont typeface="Arial" panose="020B0604020202020204" pitchFamily="34" charset="0"/>
              <a:buNone/>
              <a:defRPr lang="en-US" sz="2000" kern="1200" dirty="0" smtClean="0">
                <a:solidFill>
                  <a:schemeClr val="tx1"/>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21BB50-DF4A-47B5-A3AD-18712A3AD40E}"/>
              </a:ext>
            </a:extLst>
          </p:cNvPr>
          <p:cNvSpPr>
            <a:spLocks noGrp="1"/>
          </p:cNvSpPr>
          <p:nvPr>
            <p:ph type="dt" sz="half" idx="10"/>
          </p:nvPr>
        </p:nvSpPr>
        <p:spPr/>
        <p:txBody>
          <a:bodyPr/>
          <a:lstStyle/>
          <a:p>
            <a:fld id="{43C83AFB-9E54-459E-8C6D-0913AC3BA5D7}" type="datetime1">
              <a:rPr lang="en-US" smtClean="0"/>
              <a:t>1/24/2025</a:t>
            </a:fld>
            <a:endParaRPr lang="en-US"/>
          </a:p>
        </p:txBody>
      </p:sp>
      <p:sp>
        <p:nvSpPr>
          <p:cNvPr id="5" name="Footer Placeholder 4">
            <a:extLst>
              <a:ext uri="{FF2B5EF4-FFF2-40B4-BE49-F238E27FC236}">
                <a16:creationId xmlns:a16="http://schemas.microsoft.com/office/drawing/2014/main" id="{3CDF59B3-D1B8-4A51-AD6E-868C5BF6F7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0CA779-6272-4A15-A566-20C4E9A60D47}"/>
              </a:ext>
            </a:extLst>
          </p:cNvPr>
          <p:cNvSpPr>
            <a:spLocks noGrp="1"/>
          </p:cNvSpPr>
          <p:nvPr>
            <p:ph type="sldNum" sz="quarter" idx="12"/>
          </p:nvPr>
        </p:nvSpPr>
        <p:spPr/>
        <p:txBody>
          <a:bodyPr/>
          <a:lstStyle/>
          <a:p>
            <a:fld id="{6586042B-6341-4E38-A80C-926D3BB8AAC9}" type="slidenum">
              <a:rPr lang="en-US" smtClean="0"/>
              <a:t>‹#›</a:t>
            </a:fld>
            <a:endParaRPr lang="en-US"/>
          </a:p>
        </p:txBody>
      </p:sp>
      <p:cxnSp>
        <p:nvCxnSpPr>
          <p:cNvPr id="7" name="Straight Connector 6">
            <a:extLst>
              <a:ext uri="{FF2B5EF4-FFF2-40B4-BE49-F238E27FC236}">
                <a16:creationId xmlns:a16="http://schemas.microsoft.com/office/drawing/2014/main" id="{F0B86E8F-91EA-4626-BCA8-3B4973C7C9D6}"/>
              </a:ext>
            </a:extLst>
          </p:cNvPr>
          <p:cNvCxnSpPr>
            <a:cxnSpLocks/>
          </p:cNvCxnSpPr>
          <p:nvPr/>
        </p:nvCxnSpPr>
        <p:spPr>
          <a:xfrm>
            <a:off x="360154" y="4495800"/>
            <a:ext cx="10375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5179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52A00-5BBD-436C-BB6D-CE650FC46202}"/>
              </a:ext>
            </a:extLst>
          </p:cNvPr>
          <p:cNvSpPr>
            <a:spLocks noGrp="1"/>
          </p:cNvSpPr>
          <p:nvPr>
            <p:ph type="title"/>
          </p:nvPr>
        </p:nvSpPr>
        <p:spPr>
          <a:xfrm>
            <a:off x="841248" y="552783"/>
            <a:ext cx="9683871" cy="132588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DFB3E2E-F3C4-4CDD-9138-86AE7A1B566D}"/>
              </a:ext>
            </a:extLst>
          </p:cNvPr>
          <p:cNvSpPr>
            <a:spLocks noGrp="1"/>
          </p:cNvSpPr>
          <p:nvPr>
            <p:ph sz="half" idx="1"/>
          </p:nvPr>
        </p:nvSpPr>
        <p:spPr>
          <a:xfrm>
            <a:off x="841248" y="2108362"/>
            <a:ext cx="4507926" cy="37216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795CD01-B639-46B6-B53D-18FE1E39AF50}"/>
              </a:ext>
            </a:extLst>
          </p:cNvPr>
          <p:cNvSpPr>
            <a:spLocks noGrp="1"/>
          </p:cNvSpPr>
          <p:nvPr>
            <p:ph sz="half" idx="2"/>
          </p:nvPr>
        </p:nvSpPr>
        <p:spPr>
          <a:xfrm>
            <a:off x="5699171" y="2108362"/>
            <a:ext cx="4825948" cy="37216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396E34C3-86AC-48F9-92A4-F17BFAF9EF06}"/>
              </a:ext>
            </a:extLst>
          </p:cNvPr>
          <p:cNvSpPr>
            <a:spLocks noGrp="1"/>
          </p:cNvSpPr>
          <p:nvPr>
            <p:ph type="dt" sz="half" idx="10"/>
          </p:nvPr>
        </p:nvSpPr>
        <p:spPr/>
        <p:txBody>
          <a:bodyPr/>
          <a:lstStyle/>
          <a:p>
            <a:fld id="{F10144B6-0CA7-46BA-A00B-1E68E5C3ED0C}" type="datetime1">
              <a:rPr lang="en-US" smtClean="0"/>
              <a:t>1/24/2025</a:t>
            </a:fld>
            <a:endParaRPr lang="en-US"/>
          </a:p>
        </p:txBody>
      </p:sp>
      <p:sp>
        <p:nvSpPr>
          <p:cNvPr id="6" name="Footer Placeholder 5">
            <a:extLst>
              <a:ext uri="{FF2B5EF4-FFF2-40B4-BE49-F238E27FC236}">
                <a16:creationId xmlns:a16="http://schemas.microsoft.com/office/drawing/2014/main" id="{275D6A29-C51F-4654-82AD-04056FA6C7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21EEB6-57E6-40E7-9702-1D5999B505DC}"/>
              </a:ext>
            </a:extLst>
          </p:cNvPr>
          <p:cNvSpPr>
            <a:spLocks noGrp="1"/>
          </p:cNvSpPr>
          <p:nvPr>
            <p:ph type="sldNum" sz="quarter" idx="12"/>
          </p:nvPr>
        </p:nvSpPr>
        <p:spPr/>
        <p:txBody>
          <a:bodyPr/>
          <a:lstStyle/>
          <a:p>
            <a:fld id="{6586042B-6341-4E38-A80C-926D3BB8AAC9}" type="slidenum">
              <a:rPr lang="en-US" smtClean="0"/>
              <a:t>‹#›</a:t>
            </a:fld>
            <a:endParaRPr lang="en-US"/>
          </a:p>
        </p:txBody>
      </p:sp>
      <p:cxnSp>
        <p:nvCxnSpPr>
          <p:cNvPr id="8" name="Straight Connector 7">
            <a:extLst>
              <a:ext uri="{FF2B5EF4-FFF2-40B4-BE49-F238E27FC236}">
                <a16:creationId xmlns:a16="http://schemas.microsoft.com/office/drawing/2014/main" id="{F929C81A-4806-44FF-99D8-13A65B2D066F}"/>
              </a:ext>
            </a:extLst>
          </p:cNvPr>
          <p:cNvCxnSpPr>
            <a:cxnSpLocks/>
          </p:cNvCxnSpPr>
          <p:nvPr/>
        </p:nvCxnSpPr>
        <p:spPr>
          <a:xfrm>
            <a:off x="375523" y="2004012"/>
            <a:ext cx="10375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08DDCF9-5353-4B5F-8565-8C27F795A4BF}"/>
              </a:ext>
            </a:extLst>
          </p:cNvPr>
          <p:cNvCxnSpPr>
            <a:cxnSpLocks/>
          </p:cNvCxnSpPr>
          <p:nvPr/>
        </p:nvCxnSpPr>
        <p:spPr>
          <a:xfrm>
            <a:off x="5563342" y="2004012"/>
            <a:ext cx="0" cy="40486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9301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0D1A9-BF08-4C6D-805E-244B234EE852}"/>
              </a:ext>
            </a:extLst>
          </p:cNvPr>
          <p:cNvSpPr>
            <a:spLocks noGrp="1"/>
          </p:cNvSpPr>
          <p:nvPr>
            <p:ph type="title"/>
          </p:nvPr>
        </p:nvSpPr>
        <p:spPr>
          <a:xfrm>
            <a:off x="841248" y="557784"/>
            <a:ext cx="943957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920C1D8-0907-4FDB-BFAD-36E14AF98D81}"/>
              </a:ext>
            </a:extLst>
          </p:cNvPr>
          <p:cNvSpPr>
            <a:spLocks noGrp="1"/>
          </p:cNvSpPr>
          <p:nvPr>
            <p:ph type="body" idx="1"/>
          </p:nvPr>
        </p:nvSpPr>
        <p:spPr>
          <a:xfrm>
            <a:off x="841248" y="2114185"/>
            <a:ext cx="4438887" cy="693761"/>
          </a:xfrm>
        </p:spPr>
        <p:txBody>
          <a:bodyPr anchor="b">
            <a:normAutofit/>
          </a:bodyPr>
          <a:lstStyle>
            <a:lvl1pPr marL="0" indent="0" algn="l" defTabSz="914400" rtl="0" eaLnBrk="1" latinLnBrk="0" hangingPunct="1">
              <a:lnSpc>
                <a:spcPct val="130000"/>
              </a:lnSpc>
              <a:spcBef>
                <a:spcPts val="1000"/>
              </a:spcBef>
              <a:buFont typeface="Arial" panose="020B0604020202020204" pitchFamily="34" charset="0"/>
              <a:buNone/>
              <a:defRPr lang="en-US" sz="2400" kern="120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6A4441-5FC3-4F86-8ADE-ED90424DB9B8}"/>
              </a:ext>
            </a:extLst>
          </p:cNvPr>
          <p:cNvSpPr>
            <a:spLocks noGrp="1"/>
          </p:cNvSpPr>
          <p:nvPr>
            <p:ph sz="half" idx="2"/>
          </p:nvPr>
        </p:nvSpPr>
        <p:spPr>
          <a:xfrm>
            <a:off x="841248" y="2900451"/>
            <a:ext cx="4438887" cy="30285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3CEB34D-DB36-47E0-AE2C-FBEBA272076E}"/>
              </a:ext>
            </a:extLst>
          </p:cNvPr>
          <p:cNvSpPr>
            <a:spLocks noGrp="1"/>
          </p:cNvSpPr>
          <p:nvPr>
            <p:ph type="body" sz="quarter" idx="3"/>
          </p:nvPr>
        </p:nvSpPr>
        <p:spPr>
          <a:xfrm>
            <a:off x="5795090" y="2114185"/>
            <a:ext cx="4485728" cy="693761"/>
          </a:xfrm>
        </p:spPr>
        <p:txBody>
          <a:bodyPr anchor="b">
            <a:normAutofit/>
          </a:bodyPr>
          <a:lstStyle>
            <a:lvl1pPr marL="0" indent="0" algn="l" defTabSz="914400" rtl="0" eaLnBrk="1" latinLnBrk="0" hangingPunct="1">
              <a:lnSpc>
                <a:spcPct val="130000"/>
              </a:lnSpc>
              <a:spcBef>
                <a:spcPts val="1000"/>
              </a:spcBef>
              <a:buFont typeface="Arial" panose="020B0604020202020204" pitchFamily="34" charset="0"/>
              <a:buNone/>
              <a:defRPr lang="en-US" sz="2400" kern="120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056219-D498-410D-8F2C-03045AE48016}"/>
              </a:ext>
            </a:extLst>
          </p:cNvPr>
          <p:cNvSpPr>
            <a:spLocks noGrp="1"/>
          </p:cNvSpPr>
          <p:nvPr>
            <p:ph sz="quarter" idx="4"/>
          </p:nvPr>
        </p:nvSpPr>
        <p:spPr>
          <a:xfrm>
            <a:off x="5795090" y="2900451"/>
            <a:ext cx="4485730" cy="30285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8DC9AD-F6B8-44D0-8169-84553C1F92C9}"/>
              </a:ext>
            </a:extLst>
          </p:cNvPr>
          <p:cNvSpPr>
            <a:spLocks noGrp="1"/>
          </p:cNvSpPr>
          <p:nvPr>
            <p:ph type="dt" sz="half" idx="10"/>
          </p:nvPr>
        </p:nvSpPr>
        <p:spPr/>
        <p:txBody>
          <a:bodyPr/>
          <a:lstStyle/>
          <a:p>
            <a:fld id="{0051F549-537C-41EC-B9CC-5B6A9AC2A6A7}" type="datetime1">
              <a:rPr lang="en-US" smtClean="0"/>
              <a:t>1/24/2025</a:t>
            </a:fld>
            <a:endParaRPr lang="en-US"/>
          </a:p>
        </p:txBody>
      </p:sp>
      <p:sp>
        <p:nvSpPr>
          <p:cNvPr id="8" name="Footer Placeholder 7">
            <a:extLst>
              <a:ext uri="{FF2B5EF4-FFF2-40B4-BE49-F238E27FC236}">
                <a16:creationId xmlns:a16="http://schemas.microsoft.com/office/drawing/2014/main" id="{FF9985ED-7382-4F00-845D-4F27841B5D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A2CC25-9EC7-4706-9BD4-5E20C4B33200}"/>
              </a:ext>
            </a:extLst>
          </p:cNvPr>
          <p:cNvSpPr>
            <a:spLocks noGrp="1"/>
          </p:cNvSpPr>
          <p:nvPr>
            <p:ph type="sldNum" sz="quarter" idx="12"/>
          </p:nvPr>
        </p:nvSpPr>
        <p:spPr/>
        <p:txBody>
          <a:bodyPr/>
          <a:lstStyle/>
          <a:p>
            <a:fld id="{6586042B-6341-4E38-A80C-926D3BB8AAC9}" type="slidenum">
              <a:rPr lang="en-US" smtClean="0"/>
              <a:t>‹#›</a:t>
            </a:fld>
            <a:endParaRPr lang="en-US"/>
          </a:p>
        </p:txBody>
      </p:sp>
      <p:cxnSp>
        <p:nvCxnSpPr>
          <p:cNvPr id="12" name="Straight Connector 11">
            <a:extLst>
              <a:ext uri="{FF2B5EF4-FFF2-40B4-BE49-F238E27FC236}">
                <a16:creationId xmlns:a16="http://schemas.microsoft.com/office/drawing/2014/main" id="{4DBC7D26-1B30-46B8-8221-09886FA3D030}"/>
              </a:ext>
            </a:extLst>
          </p:cNvPr>
          <p:cNvCxnSpPr>
            <a:cxnSpLocks/>
          </p:cNvCxnSpPr>
          <p:nvPr/>
        </p:nvCxnSpPr>
        <p:spPr>
          <a:xfrm>
            <a:off x="375523" y="2004012"/>
            <a:ext cx="10375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4186A75-E140-4995-A8BB-89B5ACE678D2}"/>
              </a:ext>
            </a:extLst>
          </p:cNvPr>
          <p:cNvCxnSpPr>
            <a:cxnSpLocks/>
          </p:cNvCxnSpPr>
          <p:nvPr/>
        </p:nvCxnSpPr>
        <p:spPr>
          <a:xfrm>
            <a:off x="5563342" y="2004012"/>
            <a:ext cx="0" cy="40486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0295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221C2-B85F-435F-8DF3-C714A5472B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399FE38-24D5-4D5F-A92E-E4F8B23FB7FC}"/>
              </a:ext>
            </a:extLst>
          </p:cNvPr>
          <p:cNvSpPr>
            <a:spLocks noGrp="1"/>
          </p:cNvSpPr>
          <p:nvPr>
            <p:ph type="dt" sz="half" idx="10"/>
          </p:nvPr>
        </p:nvSpPr>
        <p:spPr/>
        <p:txBody>
          <a:bodyPr/>
          <a:lstStyle/>
          <a:p>
            <a:fld id="{952F8D56-3D0E-48B8-8218-1F3A06A96C62}" type="datetime1">
              <a:rPr lang="en-US" smtClean="0"/>
              <a:t>1/24/2025</a:t>
            </a:fld>
            <a:endParaRPr lang="en-US"/>
          </a:p>
        </p:txBody>
      </p:sp>
      <p:sp>
        <p:nvSpPr>
          <p:cNvPr id="4" name="Footer Placeholder 3">
            <a:extLst>
              <a:ext uri="{FF2B5EF4-FFF2-40B4-BE49-F238E27FC236}">
                <a16:creationId xmlns:a16="http://schemas.microsoft.com/office/drawing/2014/main" id="{E629DF69-BE29-4038-9744-17BFC57B88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8B9496F-64EC-46E7-97F0-BCB7E79F820A}"/>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2821132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9F19E0-8FE3-45E8-A227-D74EEF1A6322}"/>
              </a:ext>
            </a:extLst>
          </p:cNvPr>
          <p:cNvSpPr>
            <a:spLocks noGrp="1"/>
          </p:cNvSpPr>
          <p:nvPr>
            <p:ph type="dt" sz="half" idx="10"/>
          </p:nvPr>
        </p:nvSpPr>
        <p:spPr/>
        <p:txBody>
          <a:bodyPr/>
          <a:lstStyle/>
          <a:p>
            <a:fld id="{E8EC309E-27D4-401F-A74A-DEA16C7B51DC}" type="datetime1">
              <a:rPr lang="en-US" smtClean="0"/>
              <a:t>1/24/2025</a:t>
            </a:fld>
            <a:endParaRPr lang="en-US"/>
          </a:p>
        </p:txBody>
      </p:sp>
      <p:sp>
        <p:nvSpPr>
          <p:cNvPr id="3" name="Footer Placeholder 2">
            <a:extLst>
              <a:ext uri="{FF2B5EF4-FFF2-40B4-BE49-F238E27FC236}">
                <a16:creationId xmlns:a16="http://schemas.microsoft.com/office/drawing/2014/main" id="{ABFB1926-56F3-40BC-A03F-62B969419E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FFE2B6-07A4-4AA0-9BCE-204E13DA447E}"/>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2700806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6266A-CB24-44C5-B2E8-011420844A17}"/>
              </a:ext>
            </a:extLst>
          </p:cNvPr>
          <p:cNvSpPr>
            <a:spLocks noGrp="1"/>
          </p:cNvSpPr>
          <p:nvPr>
            <p:ph type="title"/>
          </p:nvPr>
        </p:nvSpPr>
        <p:spPr>
          <a:xfrm>
            <a:off x="841248" y="549283"/>
            <a:ext cx="4603963" cy="2572489"/>
          </a:xfrm>
        </p:spPr>
        <p:txBody>
          <a:bodyPr anchor="ctr">
            <a:no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039DBD1-7133-47A5-A771-2CEA18533491}"/>
              </a:ext>
            </a:extLst>
          </p:cNvPr>
          <p:cNvSpPr>
            <a:spLocks noGrp="1"/>
          </p:cNvSpPr>
          <p:nvPr>
            <p:ph idx="1"/>
          </p:nvPr>
        </p:nvSpPr>
        <p:spPr>
          <a:xfrm>
            <a:off x="5870796" y="549283"/>
            <a:ext cx="4455517" cy="5319704"/>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576A729F-B24D-424E-B067-003B0601F259}"/>
              </a:ext>
            </a:extLst>
          </p:cNvPr>
          <p:cNvSpPr>
            <a:spLocks noGrp="1"/>
          </p:cNvSpPr>
          <p:nvPr>
            <p:ph type="body" sz="half" idx="2"/>
          </p:nvPr>
        </p:nvSpPr>
        <p:spPr>
          <a:xfrm>
            <a:off x="841248" y="3296498"/>
            <a:ext cx="4603963" cy="2572489"/>
          </a:xfrm>
        </p:spPr>
        <p:txBody>
          <a:bodyPr>
            <a:normAutofit/>
          </a:bodyPr>
          <a:lstStyle>
            <a:lvl1pPr marL="0" indent="0">
              <a:buNone/>
              <a:defRPr lang="en-US" sz="2000" kern="1200" dirty="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FA7323-5497-426C-9DD9-3CF69E88EC38}"/>
              </a:ext>
            </a:extLst>
          </p:cNvPr>
          <p:cNvSpPr>
            <a:spLocks noGrp="1"/>
          </p:cNvSpPr>
          <p:nvPr>
            <p:ph type="dt" sz="half" idx="10"/>
          </p:nvPr>
        </p:nvSpPr>
        <p:spPr/>
        <p:txBody>
          <a:bodyPr/>
          <a:lstStyle/>
          <a:p>
            <a:fld id="{6DEA2B81-2BC3-42D7-B67D-05C685AA80AD}" type="datetime1">
              <a:rPr lang="en-US" smtClean="0"/>
              <a:t>1/24/2025</a:t>
            </a:fld>
            <a:endParaRPr lang="en-US"/>
          </a:p>
        </p:txBody>
      </p:sp>
      <p:sp>
        <p:nvSpPr>
          <p:cNvPr id="6" name="Footer Placeholder 5">
            <a:extLst>
              <a:ext uri="{FF2B5EF4-FFF2-40B4-BE49-F238E27FC236}">
                <a16:creationId xmlns:a16="http://schemas.microsoft.com/office/drawing/2014/main" id="{45FD7667-4D25-40AF-9D6D-FCB2C21E8E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650918-EDF8-47A5-BEA8-AC9A7A1536DE}"/>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1337440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5D2B-FAFB-4BC9-A917-610FDCD0B859}"/>
              </a:ext>
            </a:extLst>
          </p:cNvPr>
          <p:cNvSpPr>
            <a:spLocks noGrp="1"/>
          </p:cNvSpPr>
          <p:nvPr>
            <p:ph type="title"/>
          </p:nvPr>
        </p:nvSpPr>
        <p:spPr>
          <a:xfrm>
            <a:off x="841249" y="552782"/>
            <a:ext cx="4608576" cy="2569464"/>
          </a:xfrm>
        </p:spPr>
        <p:txBody>
          <a:bodyPr anchor="ctr">
            <a:noAutofit/>
          </a:bodyPr>
          <a:lstStyle>
            <a:lvl1pPr algn="l" defTabSz="914400" rtl="0" eaLnBrk="1" latinLnBrk="0" hangingPunct="1">
              <a:lnSpc>
                <a:spcPct val="90000"/>
              </a:lnSpc>
              <a:spcBef>
                <a:spcPct val="0"/>
              </a:spcBef>
              <a:buNone/>
              <a:defRPr lang="en-US" sz="4400" kern="1200" dirty="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226A694-5302-42BE-8A7A-6007C10F8F70}"/>
              </a:ext>
            </a:extLst>
          </p:cNvPr>
          <p:cNvSpPr>
            <a:spLocks noGrp="1"/>
          </p:cNvSpPr>
          <p:nvPr>
            <p:ph type="pic" idx="1"/>
          </p:nvPr>
        </p:nvSpPr>
        <p:spPr>
          <a:xfrm>
            <a:off x="5825952" y="552783"/>
            <a:ext cx="4663440" cy="530826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8E4481C-81D6-4329-8203-70B3FCC3F8FE}"/>
              </a:ext>
            </a:extLst>
          </p:cNvPr>
          <p:cNvSpPr>
            <a:spLocks noGrp="1"/>
          </p:cNvSpPr>
          <p:nvPr>
            <p:ph type="body" sz="half" idx="2"/>
          </p:nvPr>
        </p:nvSpPr>
        <p:spPr>
          <a:xfrm>
            <a:off x="841249" y="3300984"/>
            <a:ext cx="4608576" cy="2569464"/>
          </a:xfrm>
        </p:spPr>
        <p:txBody>
          <a:bodyPr>
            <a:normAutofit/>
          </a:bodyPr>
          <a:lstStyle>
            <a:lvl1pPr marL="0" indent="0">
              <a:buNone/>
              <a:defRPr lang="en-US" sz="200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AD6C12-26C4-4DF7-B013-56D0849AC7DE}"/>
              </a:ext>
            </a:extLst>
          </p:cNvPr>
          <p:cNvSpPr>
            <a:spLocks noGrp="1"/>
          </p:cNvSpPr>
          <p:nvPr>
            <p:ph type="dt" sz="half" idx="10"/>
          </p:nvPr>
        </p:nvSpPr>
        <p:spPr/>
        <p:txBody>
          <a:bodyPr/>
          <a:lstStyle/>
          <a:p>
            <a:fld id="{F0DB8F2B-E487-4905-B553-FB649F2B6F23}" type="datetime1">
              <a:rPr lang="en-US" smtClean="0"/>
              <a:t>1/24/2025</a:t>
            </a:fld>
            <a:endParaRPr lang="en-US"/>
          </a:p>
        </p:txBody>
      </p:sp>
      <p:sp>
        <p:nvSpPr>
          <p:cNvPr id="6" name="Footer Placeholder 5">
            <a:extLst>
              <a:ext uri="{FF2B5EF4-FFF2-40B4-BE49-F238E27FC236}">
                <a16:creationId xmlns:a16="http://schemas.microsoft.com/office/drawing/2014/main" id="{5CE2F307-FB97-40EC-8517-E6F351B3DA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C1B397-305A-42B7-A763-829634B939A9}"/>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504105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4BD48A-4D17-4225-AC4D-67B4C686C55D}"/>
              </a:ext>
            </a:extLst>
          </p:cNvPr>
          <p:cNvSpPr>
            <a:spLocks noGrp="1"/>
          </p:cNvSpPr>
          <p:nvPr>
            <p:ph type="title"/>
          </p:nvPr>
        </p:nvSpPr>
        <p:spPr>
          <a:xfrm>
            <a:off x="841248" y="552782"/>
            <a:ext cx="94890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7F14A2B-77AF-4E51-B0C1-0D361EF81A2C}"/>
              </a:ext>
            </a:extLst>
          </p:cNvPr>
          <p:cNvSpPr>
            <a:spLocks noGrp="1"/>
          </p:cNvSpPr>
          <p:nvPr>
            <p:ph type="body" idx="1"/>
          </p:nvPr>
        </p:nvSpPr>
        <p:spPr>
          <a:xfrm>
            <a:off x="841248" y="2096199"/>
            <a:ext cx="9489000" cy="37473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239C2F5-57CA-4152-A766-8F877538FB16}"/>
              </a:ext>
            </a:extLst>
          </p:cNvPr>
          <p:cNvSpPr>
            <a:spLocks noGrp="1"/>
          </p:cNvSpPr>
          <p:nvPr>
            <p:ph type="dt" sz="half" idx="2"/>
          </p:nvPr>
        </p:nvSpPr>
        <p:spPr>
          <a:xfrm>
            <a:off x="841248" y="6102693"/>
            <a:ext cx="2743200" cy="365125"/>
          </a:xfrm>
          <a:prstGeom prst="rect">
            <a:avLst/>
          </a:prstGeom>
        </p:spPr>
        <p:txBody>
          <a:bodyPr vert="horz" lIns="91440" tIns="45720" rIns="91440" bIns="45720" rtlCol="0" anchor="ctr"/>
          <a:lstStyle>
            <a:lvl1pPr algn="l">
              <a:defRPr lang="en-US" sz="1000" b="1" kern="1200" cap="all" spc="300" baseline="0" smtClean="0">
                <a:solidFill>
                  <a:schemeClr val="tx1"/>
                </a:solidFill>
                <a:latin typeface="+mn-lt"/>
                <a:ea typeface="+mn-ea"/>
                <a:cs typeface="+mn-cs"/>
              </a:defRPr>
            </a:lvl1pPr>
          </a:lstStyle>
          <a:p>
            <a:fld id="{6EF7C3A7-D6F6-4D38-A7C3-B72967BB81A6}" type="datetime1">
              <a:rPr lang="en-US" smtClean="0"/>
              <a:t>1/24/2025</a:t>
            </a:fld>
            <a:endParaRPr lang="en-US"/>
          </a:p>
        </p:txBody>
      </p:sp>
      <p:sp>
        <p:nvSpPr>
          <p:cNvPr id="5" name="Footer Placeholder 4">
            <a:extLst>
              <a:ext uri="{FF2B5EF4-FFF2-40B4-BE49-F238E27FC236}">
                <a16:creationId xmlns:a16="http://schemas.microsoft.com/office/drawing/2014/main" id="{A1225FB5-D02B-4BB9-8B8B-D1A11CFE8961}"/>
              </a:ext>
            </a:extLst>
          </p:cNvPr>
          <p:cNvSpPr>
            <a:spLocks noGrp="1"/>
          </p:cNvSpPr>
          <p:nvPr>
            <p:ph type="ftr" sz="quarter" idx="3"/>
          </p:nvPr>
        </p:nvSpPr>
        <p:spPr>
          <a:xfrm rot="5400000">
            <a:off x="9234260" y="2427620"/>
            <a:ext cx="4114800" cy="365125"/>
          </a:xfrm>
          <a:prstGeom prst="rect">
            <a:avLst/>
          </a:prstGeom>
        </p:spPr>
        <p:txBody>
          <a:bodyPr vert="horz" lIns="91440" tIns="45720" rIns="91440" bIns="45720" rtlCol="0" anchor="ctr"/>
          <a:lstStyle>
            <a:lvl1pPr algn="l">
              <a:defRPr lang="en-US" sz="1000" b="1" kern="1200" cap="all" spc="300" baseline="0">
                <a:solidFill>
                  <a:schemeClr val="tx1"/>
                </a:solidFill>
                <a:latin typeface="+mn-lt"/>
                <a:ea typeface="+mn-ea"/>
                <a:cs typeface="+mn-cs"/>
              </a:defRPr>
            </a:lvl1pPr>
          </a:lstStyle>
          <a:p>
            <a:endParaRPr lang="en-US"/>
          </a:p>
        </p:txBody>
      </p:sp>
      <p:sp>
        <p:nvSpPr>
          <p:cNvPr id="6" name="Slide Number Placeholder 5">
            <a:extLst>
              <a:ext uri="{FF2B5EF4-FFF2-40B4-BE49-F238E27FC236}">
                <a16:creationId xmlns:a16="http://schemas.microsoft.com/office/drawing/2014/main" id="{EF6244FF-6F88-4090-A77F-499DF9AAEA8B}"/>
              </a:ext>
            </a:extLst>
          </p:cNvPr>
          <p:cNvSpPr>
            <a:spLocks noGrp="1"/>
          </p:cNvSpPr>
          <p:nvPr>
            <p:ph type="sldNum" sz="quarter" idx="4"/>
          </p:nvPr>
        </p:nvSpPr>
        <p:spPr>
          <a:xfrm>
            <a:off x="10815546" y="5878515"/>
            <a:ext cx="952229" cy="420381"/>
          </a:xfrm>
          <a:prstGeom prst="rect">
            <a:avLst/>
          </a:prstGeom>
        </p:spPr>
        <p:txBody>
          <a:bodyPr vert="horz" lIns="91440" tIns="45720" rIns="91440" bIns="45720" rtlCol="0" anchor="ctr"/>
          <a:lstStyle>
            <a:lvl1pPr algn="ctr">
              <a:defRPr lang="en-US" sz="3200" b="1" kern="1200" cap="all" spc="300" baseline="0" smtClean="0">
                <a:solidFill>
                  <a:schemeClr val="tx1"/>
                </a:solidFill>
                <a:latin typeface="+mn-lt"/>
                <a:ea typeface="+mn-ea"/>
                <a:cs typeface="+mn-cs"/>
              </a:defRPr>
            </a:lvl1pPr>
          </a:lstStyle>
          <a:p>
            <a:fld id="{6586042B-6341-4E38-A80C-926D3BB8AAC9}" type="slidenum">
              <a:rPr lang="en-US" smtClean="0"/>
              <a:t>‹#›</a:t>
            </a:fld>
            <a:endParaRPr lang="en-US"/>
          </a:p>
        </p:txBody>
      </p:sp>
      <p:sp>
        <p:nvSpPr>
          <p:cNvPr id="7" name="Rectangle 6">
            <a:extLst>
              <a:ext uri="{FF2B5EF4-FFF2-40B4-BE49-F238E27FC236}">
                <a16:creationId xmlns:a16="http://schemas.microsoft.com/office/drawing/2014/main" id="{F194AEDE-F25F-43E6-A2C4-7FFF41074990}"/>
              </a:ext>
            </a:extLst>
          </p:cNvPr>
          <p:cNvSpPr/>
          <p:nvPr/>
        </p:nvSpPr>
        <p:spPr>
          <a:xfrm>
            <a:off x="367744" y="334928"/>
            <a:ext cx="11456511" cy="61881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4C793C08-EF4C-422B-A728-6C717C47DF6F}"/>
              </a:ext>
            </a:extLst>
          </p:cNvPr>
          <p:cNvCxnSpPr>
            <a:cxnSpLocks/>
          </p:cNvCxnSpPr>
          <p:nvPr/>
        </p:nvCxnSpPr>
        <p:spPr>
          <a:xfrm>
            <a:off x="10748698" y="334928"/>
            <a:ext cx="0" cy="6188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E825BC6-56A8-46DE-8037-A9A577624B0D}"/>
              </a:ext>
            </a:extLst>
          </p:cNvPr>
          <p:cNvCxnSpPr>
            <a:cxnSpLocks/>
          </p:cNvCxnSpPr>
          <p:nvPr/>
        </p:nvCxnSpPr>
        <p:spPr>
          <a:xfrm>
            <a:off x="373060" y="6047437"/>
            <a:ext cx="10375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79044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30000"/>
        </a:lnSpc>
        <a:spcBef>
          <a:spcPts val="500"/>
        </a:spcBef>
        <a:buFont typeface="Arial" panose="020B0604020202020204"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130000"/>
        </a:lnSpc>
        <a:spcBef>
          <a:spcPts val="500"/>
        </a:spcBef>
        <a:buFont typeface="Arial" panose="020B0604020202020204" pitchFamily="34" charset="0"/>
        <a:buChar char="•"/>
        <a:defRPr sz="1600" kern="1200">
          <a:solidFill>
            <a:schemeClr val="tx1"/>
          </a:solidFill>
          <a:latin typeface="+mn-lt"/>
          <a:ea typeface="+mn-ea"/>
          <a:cs typeface="+mn-cs"/>
        </a:defRPr>
      </a:lvl3pPr>
      <a:lvl4pPr marL="1371600" indent="-228600" algn="l" defTabSz="914400" rtl="0" eaLnBrk="1" latinLnBrk="0" hangingPunct="1">
        <a:lnSpc>
          <a:spcPct val="130000"/>
        </a:lnSpc>
        <a:spcBef>
          <a:spcPts val="500"/>
        </a:spcBef>
        <a:buFont typeface="Arial" panose="020B0604020202020204" pitchFamily="34" charset="0"/>
        <a:buChar char="•"/>
        <a:defRPr sz="1400" kern="1200">
          <a:solidFill>
            <a:schemeClr val="tx1"/>
          </a:solidFill>
          <a:latin typeface="+mn-lt"/>
          <a:ea typeface="+mn-ea"/>
          <a:cs typeface="+mn-cs"/>
        </a:defRPr>
      </a:lvl4pPr>
      <a:lvl5pPr marL="1828800" indent="-228600" algn="l" defTabSz="914400" rtl="0" eaLnBrk="1" latinLnBrk="0" hangingPunct="1">
        <a:lnSpc>
          <a:spcPct val="13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6DA65B90-7B06-4499-91BA-CDDD36132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E99D7AAF-4170-4D21-AB6C-605F6F100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FC0F7497-48A7-DA0A-6647-A7886DB37F4A}"/>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9502469D-C562-48E3-ABA2-3CFA55C526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5205CA-CA68-F4C3-5460-376D35FF87CD}"/>
              </a:ext>
            </a:extLst>
          </p:cNvPr>
          <p:cNvSpPr>
            <a:spLocks noGrp="1"/>
          </p:cNvSpPr>
          <p:nvPr>
            <p:ph type="ctrTitle"/>
          </p:nvPr>
        </p:nvSpPr>
        <p:spPr>
          <a:xfrm>
            <a:off x="841248" y="2181123"/>
            <a:ext cx="9456049" cy="3594112"/>
          </a:xfrm>
        </p:spPr>
        <p:txBody>
          <a:bodyPr anchor="b">
            <a:normAutofit/>
          </a:bodyPr>
          <a:lstStyle/>
          <a:p>
            <a:pPr marL="0" marR="0"/>
            <a:r>
              <a:rPr lang="en-US" sz="4000" b="1" kern="100" dirty="0">
                <a:latin typeface="Arial Black" panose="020B0A04020102020204" pitchFamily="34" charset="0"/>
                <a:ea typeface="Aptos" panose="020B0004020202020204" pitchFamily="34" charset="0"/>
                <a:cs typeface="Times New Roman" panose="02020603050405020304" pitchFamily="18" charset="0"/>
              </a:rPr>
              <a:t>Stay the Course</a:t>
            </a:r>
            <a:br>
              <a:rPr lang="en-US" sz="4000" b="1" kern="100" dirty="0">
                <a:effectLst/>
                <a:latin typeface="Arial Black" panose="020B0A04020102020204" pitchFamily="34" charset="0"/>
                <a:ea typeface="Aptos" panose="020B0004020202020204" pitchFamily="34" charset="0"/>
                <a:cs typeface="Times New Roman" panose="02020603050405020304" pitchFamily="18" charset="0"/>
              </a:rPr>
            </a:br>
            <a:br>
              <a:rPr lang="en-US" sz="4000" kern="100" dirty="0">
                <a:effectLst/>
                <a:latin typeface="Arial Black" panose="020B0A04020102020204" pitchFamily="34" charset="0"/>
                <a:ea typeface="Aptos" panose="020B0004020202020204" pitchFamily="34" charset="0"/>
                <a:cs typeface="Times New Roman" panose="02020603050405020304" pitchFamily="18" charset="0"/>
              </a:rPr>
            </a:br>
            <a:r>
              <a:rPr lang="en-US" sz="3600" kern="100" dirty="0">
                <a:effectLst/>
                <a:latin typeface="Arial Black" panose="020B0A04020102020204" pitchFamily="34" charset="0"/>
                <a:ea typeface="Aptos" panose="020B0004020202020204" pitchFamily="34" charset="0"/>
                <a:cs typeface="Times New Roman" panose="02020603050405020304" pitchFamily="18" charset="0"/>
              </a:rPr>
              <a:t>Sunday, January 26, 2025</a:t>
            </a:r>
            <a:br>
              <a:rPr lang="en-US" sz="3600" kern="100" dirty="0">
                <a:effectLst/>
                <a:latin typeface="Arial Black" panose="020B0A04020102020204" pitchFamily="34" charset="0"/>
                <a:ea typeface="Aptos" panose="020B0004020202020204" pitchFamily="34" charset="0"/>
                <a:cs typeface="Times New Roman" panose="02020603050405020304" pitchFamily="18" charset="0"/>
              </a:rPr>
            </a:br>
            <a:r>
              <a:rPr lang="en-US" sz="3600" kern="100" dirty="0">
                <a:effectLst/>
                <a:latin typeface="Arial Black" panose="020B0A04020102020204" pitchFamily="34" charset="0"/>
                <a:ea typeface="Aptos" panose="020B0004020202020204" pitchFamily="34" charset="0"/>
                <a:cs typeface="Times New Roman" panose="02020603050405020304" pitchFamily="18" charset="0"/>
              </a:rPr>
              <a:t>Senior Pastor, Dr. Janet Cook</a:t>
            </a:r>
            <a:endParaRPr lang="en-US" sz="3600" dirty="0">
              <a:solidFill>
                <a:srgbClr val="FFFFFF"/>
              </a:solidFill>
              <a:latin typeface="Arial Black" panose="020B0A04020102020204" pitchFamily="34" charset="0"/>
            </a:endParaRPr>
          </a:p>
        </p:txBody>
      </p:sp>
      <p:cxnSp>
        <p:nvCxnSpPr>
          <p:cNvPr id="15" name="Main Horizontal Connector">
            <a:extLst>
              <a:ext uri="{FF2B5EF4-FFF2-40B4-BE49-F238E27FC236}">
                <a16:creationId xmlns:a16="http://schemas.microsoft.com/office/drawing/2014/main" id="{4D594499-F983-4364-8ABC-5BCDC2E906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6D4C177C-581F-4CC8-A686-0B6D25DC6A7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866062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11FFB4-533B-7A01-01EE-1B6643282B65}"/>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3F7A6B42-B439-8A52-7F3A-515B90FF1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451EDCEB-7237-87CE-4E78-4FBC108F7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92CB772C-A489-BB18-777B-3EF62B2D5D83}"/>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82DA28A1-E70C-0F65-3433-9F42B48EB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06F1A222-651F-DBD8-4513-B6393A6A48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878C9382-4EC4-57DE-C9AB-132F555498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C0019678-A40C-0284-A903-52F80D087104}"/>
              </a:ext>
            </a:extLst>
          </p:cNvPr>
          <p:cNvSpPr txBox="1"/>
          <p:nvPr/>
        </p:nvSpPr>
        <p:spPr>
          <a:xfrm>
            <a:off x="496711" y="417689"/>
            <a:ext cx="10159995" cy="5232202"/>
          </a:xfrm>
          <a:prstGeom prst="rect">
            <a:avLst/>
          </a:prstGeom>
          <a:noFill/>
        </p:spPr>
        <p:txBody>
          <a:bodyPr wrap="square" rtlCol="0">
            <a:spAutoFit/>
          </a:bodyPr>
          <a:lstStyle/>
          <a:p>
            <a:pPr marL="0" marR="0"/>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Matthew 14:22-33 (NKJV) Jesus Walks on the Sea</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22 Immediately Jesus made His disciples get into the boat and go before Him to the other side, while He sent the multitudes away. 23 And when He had sent the multitudes away, He went up on the mountain by Himself to pray. Now when evening came, He was alone there. 24 But the boat was now in the middle of the sea, tossed by the waves, for the wind was contrary.</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141747699"/>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A73E85B-6BFD-0F65-9FF4-0CCE03E19070}"/>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EF7D52CD-AC61-E139-08BA-B71C48B130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17327D05-11F2-5840-836B-29A08D2CB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263C806B-0938-5B35-1650-E9B85B38B760}"/>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890B0CBB-A841-A847-7017-1E504E85B6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4684989E-A007-A514-A77E-3EFEA4F165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C767572B-4614-8EB2-EF80-1D280F37F8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B34A0CF7-BF4A-2837-2100-8E9D78C8150A}"/>
              </a:ext>
            </a:extLst>
          </p:cNvPr>
          <p:cNvSpPr txBox="1"/>
          <p:nvPr/>
        </p:nvSpPr>
        <p:spPr>
          <a:xfrm>
            <a:off x="496711" y="417689"/>
            <a:ext cx="10159995" cy="5232202"/>
          </a:xfrm>
          <a:prstGeom prst="rect">
            <a:avLst/>
          </a:prstGeom>
          <a:noFill/>
        </p:spPr>
        <p:txBody>
          <a:bodyPr wrap="square" rtlCol="0">
            <a:spAutoFit/>
          </a:bodyPr>
          <a:lstStyle/>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25 Now in the fourth watch of the night Jesus went to them, walking on the sea. 26 And when the disciples saw Him walking on the sea, they were troubled, saying, “It is a ghost!” And they cried out for fear.</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27 But immediately Jesus spoke to them, saying, “Be of good cheer! It is I; do not be afraid.”</a:t>
            </a: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28 And Peter answered Him and said, “Lord, if it is You, command me to come to You on the water.”</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826038131"/>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DC2D00-3792-28B3-27E1-A0F274DB7197}"/>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088AF782-2861-C170-D885-D50EA3927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C662EA7C-5BB1-0F5F-91F5-F29275875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BB0F09AD-6600-6952-9F42-87CD05C5DA1A}"/>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3AD744ED-C4A5-A2D1-61DF-D572FADDB2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C5AC7895-C7A3-ABE3-F9AD-9B5B1698E09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71B5C615-C015-519E-8839-66282E8DB2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09ACA11-FC16-D7FE-3411-10AC1FAC18A2}"/>
              </a:ext>
            </a:extLst>
          </p:cNvPr>
          <p:cNvSpPr txBox="1"/>
          <p:nvPr/>
        </p:nvSpPr>
        <p:spPr>
          <a:xfrm>
            <a:off x="496711" y="417689"/>
            <a:ext cx="10159995" cy="4955203"/>
          </a:xfrm>
          <a:prstGeom prst="rect">
            <a:avLst/>
          </a:prstGeom>
          <a:noFill/>
        </p:spPr>
        <p:txBody>
          <a:bodyPr wrap="square" rtlCol="0">
            <a:spAutoFit/>
          </a:bodyPr>
          <a:lstStyle/>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29 So He said, “Come.” And when Peter had come down out of the boat, he walked on the water to go to Jesus. 30 But when he saw that the wind was boisterous, he was afraid; and beginning to sink he cried out, saying, “Lord, save me!”</a:t>
            </a: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31 And immediately Jesus stretched out His hand and caught him, and said to him, </a:t>
            </a:r>
            <a:r>
              <a:rPr lang="en-US" sz="2800" u="sng" kern="100" dirty="0">
                <a:effectLst/>
                <a:latin typeface="Arial Black" panose="020B0A04020102020204" pitchFamily="34" charset="0"/>
                <a:ea typeface="Aptos" panose="020B0004020202020204" pitchFamily="34" charset="0"/>
                <a:cs typeface="Times New Roman" panose="02020603050405020304" pitchFamily="18" charset="0"/>
              </a:rPr>
              <a:t>“O you of little faith, why did you doubt?” </a:t>
            </a:r>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32 And when they got into the boat, the wind ceased.</a:t>
            </a: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816431621"/>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EFA162-794B-A725-99DD-DA5A1A36594B}"/>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8465D14D-15BE-6A33-813A-FBBC5B2610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262A5742-2BDF-AC4D-AA20-990734DDD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52594323-DC99-50CF-154B-3875934D1E88}"/>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6094A70A-FCA7-C682-1CFA-2183246EF9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898DA918-EB69-B617-5726-031EFCED2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AA2B5DF0-1528-88E6-5C55-21ECD675181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38FE8E6-39F0-492D-72E1-ABC2C931D496}"/>
              </a:ext>
            </a:extLst>
          </p:cNvPr>
          <p:cNvSpPr txBox="1"/>
          <p:nvPr/>
        </p:nvSpPr>
        <p:spPr>
          <a:xfrm>
            <a:off x="496711" y="417689"/>
            <a:ext cx="10159995" cy="4955203"/>
          </a:xfrm>
          <a:prstGeom prst="rect">
            <a:avLst/>
          </a:prstGeom>
          <a:noFill/>
        </p:spPr>
        <p:txBody>
          <a:bodyPr wrap="square" rtlCol="0">
            <a:spAutoFit/>
          </a:bodyPr>
          <a:lstStyle/>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33 Then those who were in the boat came and worshiped Him, saying, “Truly You are the Son of God.”</a:t>
            </a: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p>
          <a:p>
            <a:pPr marL="342900" marR="0" lvl="0" indent="-342900">
              <a:buFont typeface="Symbol" panose="05050102010706020507" pitchFamily="18" charset="2"/>
              <a:buChar char=""/>
            </a:pPr>
            <a:r>
              <a:rPr lang="en-US" sz="2800" kern="0" dirty="0">
                <a:effectLst/>
                <a:latin typeface="Arial Black" panose="020B0A04020102020204" pitchFamily="34" charset="0"/>
                <a:ea typeface="Times New Roman" panose="02020603050405020304" pitchFamily="18" charset="0"/>
                <a:cs typeface="Times New Roman" panose="02020603050405020304" pitchFamily="18" charset="0"/>
              </a:rPr>
              <a:t>When we are completely focused on Christ, everything else begins to come together.</a:t>
            </a:r>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342900" marR="0" lvl="0" indent="-342900">
              <a:buFont typeface="Symbol" panose="05050102010706020507" pitchFamily="18" charset="2"/>
              <a:buChar char=""/>
            </a:pPr>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God has a plan, and it is a plan that cannot fail. </a:t>
            </a:r>
          </a:p>
          <a:p>
            <a:pPr marL="342900" marR="0" lvl="0" indent="-342900">
              <a:buFont typeface="Symbol" panose="05050102010706020507" pitchFamily="18" charset="2"/>
              <a:buChar char=""/>
            </a:pPr>
            <a:r>
              <a:rPr lang="en-US" sz="2800" kern="0" dirty="0">
                <a:effectLst/>
                <a:latin typeface="Arial Black" panose="020B0A04020102020204" pitchFamily="34" charset="0"/>
                <a:ea typeface="Times New Roman" panose="02020603050405020304" pitchFamily="18" charset="0"/>
                <a:cs typeface="Times New Roman" panose="02020603050405020304" pitchFamily="18" charset="0"/>
              </a:rPr>
              <a:t>God’s plan will prevail. </a:t>
            </a:r>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45720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258727000"/>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0A76FA4-374F-5D9E-42B6-B9A4B476F0EA}"/>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A70358BD-F3AC-39E3-6A73-E218F1F5B6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691DE0A4-A430-CCE3-D777-C5EC8B5399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8A7C4BDA-724D-D80A-82C4-6AD6F2DFBEBA}"/>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FC2D01F2-1D8B-9F58-1842-1E2C003BA7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2DB593A0-B05A-E351-27C6-0C2FCBE577D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927D9214-6819-34D9-66F9-883D60E781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3FCC64C-E860-0B76-E371-1E6448C0D869}"/>
              </a:ext>
            </a:extLst>
          </p:cNvPr>
          <p:cNvSpPr txBox="1"/>
          <p:nvPr/>
        </p:nvSpPr>
        <p:spPr>
          <a:xfrm>
            <a:off x="496711" y="417689"/>
            <a:ext cx="10159995" cy="4524315"/>
          </a:xfrm>
          <a:prstGeom prst="rect">
            <a:avLst/>
          </a:prstGeom>
          <a:noFill/>
        </p:spPr>
        <p:txBody>
          <a:bodyPr wrap="square" rtlCol="0">
            <a:spAutoFit/>
          </a:bodyPr>
          <a:lstStyle/>
          <a:p>
            <a:pPr marL="0" marR="0" algn="ctr"/>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Consider HIM!</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Hebrews 12:3      For consider Him who endured such hostility from sinners against Himself, lest you become weary and discouraged in your souls. 4 You have not yet resisted to bloodshed, striving against sin. (NKJV)</a:t>
            </a:r>
          </a:p>
          <a:p>
            <a:pPr marL="45720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540582551"/>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1A78C35-B656-C0CC-7135-6D00B5E32017}"/>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FFC2CD96-F2B0-00C7-C114-8232850696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B435A990-2855-30A7-6F7F-89BFD8EBE2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58E58CA6-D9BE-94A9-354F-F5DC46D581E1}"/>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ACC91FC9-4A48-8FFF-DBBC-A8DA6C38B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E782AA22-78A2-89DB-232B-49E414A169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30E1CE75-FB58-6819-53AE-47BAEAFFF3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212D8AEA-8E91-A002-5FB4-3867815464CF}"/>
              </a:ext>
            </a:extLst>
          </p:cNvPr>
          <p:cNvSpPr txBox="1"/>
          <p:nvPr/>
        </p:nvSpPr>
        <p:spPr>
          <a:xfrm>
            <a:off x="496711" y="417689"/>
            <a:ext cx="10159995" cy="4524315"/>
          </a:xfrm>
          <a:prstGeom prst="rect">
            <a:avLst/>
          </a:prstGeom>
          <a:noFill/>
        </p:spPr>
        <p:txBody>
          <a:bodyPr wrap="square" rtlCol="0">
            <a:spAutoFit/>
          </a:bodyPr>
          <a:lstStyle/>
          <a:p>
            <a:pPr marL="0" marR="0"/>
            <a:r>
              <a:rPr lang="en-US" sz="2800" b="1" kern="0" dirty="0">
                <a:effectLst/>
                <a:latin typeface="Arial Black" panose="020B0A04020102020204" pitchFamily="34" charset="0"/>
                <a:ea typeface="Times New Roman" panose="02020603050405020304" pitchFamily="18" charset="0"/>
                <a:cs typeface="Times New Roman" panose="02020603050405020304" pitchFamily="18" charset="0"/>
              </a:rPr>
              <a:t>“Trusting God in times of Transition”</a:t>
            </a:r>
            <a:r>
              <a:rPr lang="en-US" sz="2800" kern="0" dirty="0">
                <a:effectLst/>
                <a:latin typeface="Arial Black" panose="020B0A04020102020204" pitchFamily="34" charset="0"/>
                <a:ea typeface="Times New Roman" panose="02020603050405020304" pitchFamily="18" charset="0"/>
                <a:cs typeface="Times New Roman" panose="02020603050405020304" pitchFamily="18" charset="0"/>
              </a:rPr>
              <a:t> - 6 points from the account in </a:t>
            </a:r>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Mark 4:35-41</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endParaRPr lang="en-US" sz="1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1. Follow Jesus the right leader!</a:t>
            </a:r>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p>
          <a:p>
            <a:pPr marL="0" marR="0"/>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2. You have to leave the multitude behind! </a:t>
            </a:r>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3. You have to be willing to get on the boat!</a:t>
            </a:r>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p>
          <a:p>
            <a:pPr marL="0" marR="0"/>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4. Watch your confession</a:t>
            </a:r>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p>
          <a:p>
            <a:pPr marL="0" marR="0"/>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5.</a:t>
            </a:r>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Learn to handle the storm</a:t>
            </a:r>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p>
          <a:p>
            <a:pPr marL="0" marR="0"/>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6.</a:t>
            </a:r>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Allow your faith to grow</a:t>
            </a:r>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30713985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B43B06-4AB5-18A4-F74B-4395D76434F2}"/>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D33442E6-194C-7898-63B2-51F6346F8B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892FFBAB-8878-4EFC-2BDC-07CCCF09E1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6D54F4C8-426B-659D-ADE9-31478B087301}"/>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EE826AB8-46E9-2CDF-1886-54353FA0AC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9F41EF50-F610-CAB4-3AC0-5C3D8766D84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4E55DE81-4A78-766E-E6BD-E202C0DE69A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CE58AE75-E53C-75E0-C0D5-D9BFA6A93226}"/>
              </a:ext>
            </a:extLst>
          </p:cNvPr>
          <p:cNvSpPr txBox="1"/>
          <p:nvPr/>
        </p:nvSpPr>
        <p:spPr>
          <a:xfrm>
            <a:off x="496711" y="417689"/>
            <a:ext cx="10159995" cy="5970865"/>
          </a:xfrm>
          <a:prstGeom prst="rect">
            <a:avLst/>
          </a:prstGeom>
          <a:noFill/>
        </p:spPr>
        <p:txBody>
          <a:bodyPr wrap="square" rtlCol="0">
            <a:spAutoFit/>
          </a:bodyPr>
          <a:lstStyle/>
          <a:p>
            <a:pPr marL="0" marR="0"/>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Stay the Course</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Read together - Hebrews 12:1-4 </a:t>
            </a:r>
          </a:p>
          <a:p>
            <a:pPr marL="0" marR="0"/>
            <a:r>
              <a:rPr lang="en-US" sz="1400" kern="100" dirty="0">
                <a:latin typeface="Arial Black" panose="020B0A04020102020204" pitchFamily="34" charset="0"/>
                <a:ea typeface="Aptos" panose="020B0004020202020204" pitchFamily="34" charset="0"/>
                <a:cs typeface="Times New Roman" panose="02020603050405020304" pitchFamily="18" charset="0"/>
              </a:rPr>
              <a:t> </a:t>
            </a:r>
            <a:endParaRPr lang="en-US" sz="14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1 Therefore we also, since we are surrounded by so great a cloud of witnesses, let us lay aside every weight, and the sin which so easily ensnares us, and let us run with endurance the race that is set before us, 2 looking unto Jesus, the author and finisher of our faith, who for the joy that was set before Him endured the cross, despising the shame, and has sat down at the right hand of the throne of God.</a:t>
            </a:r>
          </a:p>
          <a:p>
            <a:endParaRPr lang="en-US" dirty="0"/>
          </a:p>
        </p:txBody>
      </p:sp>
    </p:spTree>
    <p:extLst>
      <p:ext uri="{BB962C8B-B14F-4D97-AF65-F5344CB8AC3E}">
        <p14:creationId xmlns:p14="http://schemas.microsoft.com/office/powerpoint/2010/main" val="3787317939"/>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06AECC8-4BF0-8A9F-0076-CD6AC0D8089A}"/>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BFCCF671-5EA4-484C-2A5A-C3BE06217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30BFFAFF-FFAE-067C-F140-FDC885A045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C8B973F6-9CA3-5DA3-E448-DDD5D0E395F5}"/>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F686E354-CC33-8552-4784-579F6ED57A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B3EEDDC2-C70D-C8C2-F200-3A02661C67A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A63DE81C-D252-769B-7C39-5B64F3AF09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A847B03-80A7-E406-AB3C-50FA3F93C0A7}"/>
              </a:ext>
            </a:extLst>
          </p:cNvPr>
          <p:cNvSpPr txBox="1"/>
          <p:nvPr/>
        </p:nvSpPr>
        <p:spPr>
          <a:xfrm>
            <a:off x="496711" y="417689"/>
            <a:ext cx="10159995" cy="4031873"/>
          </a:xfrm>
          <a:prstGeom prst="rect">
            <a:avLst/>
          </a:prstGeom>
          <a:noFill/>
        </p:spPr>
        <p:txBody>
          <a:bodyPr wrap="square" rtlCol="0">
            <a:spAutoFit/>
          </a:bodyPr>
          <a:lstStyle/>
          <a:p>
            <a:pPr marL="0" marR="0"/>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Stay the Course</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Read together - Hebrews 12:1-4 </a:t>
            </a:r>
          </a:p>
          <a:p>
            <a:pPr marL="0" marR="0"/>
            <a:r>
              <a:rPr lang="en-US" sz="1400" kern="100" dirty="0">
                <a:latin typeface="Arial Black" panose="020B0A04020102020204" pitchFamily="34" charset="0"/>
                <a:ea typeface="Aptos" panose="020B0004020202020204" pitchFamily="34" charset="0"/>
                <a:cs typeface="Times New Roman" panose="02020603050405020304" pitchFamily="18" charset="0"/>
              </a:rPr>
              <a:t> </a:t>
            </a:r>
            <a:endParaRPr lang="en-US" sz="14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3 For consider Him who endured such hostility from sinners against Himself, lest you become weary and discouraged in your souls. 4 You have not yet resisted to bloodshed, striving against sin. (NKJV)</a:t>
            </a:r>
          </a:p>
          <a:p>
            <a:endParaRPr lang="en-US" dirty="0"/>
          </a:p>
        </p:txBody>
      </p:sp>
    </p:spTree>
    <p:extLst>
      <p:ext uri="{BB962C8B-B14F-4D97-AF65-F5344CB8AC3E}">
        <p14:creationId xmlns:p14="http://schemas.microsoft.com/office/powerpoint/2010/main" val="555650202"/>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D6B158-2704-AFD6-5F5C-2A778F100065}"/>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EB540BB4-00E9-640B-F85F-0514CC306B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BC53685B-53C1-3ABB-47CF-442F197008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6F575E86-0B83-BBF7-644B-1742DAF7B60D}"/>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4DF57072-5190-91F6-40EC-31350324DA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7F13C116-D21B-1B7D-C899-1E079F6F2C9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ABAD3102-9567-3FE5-5497-095D6D3F525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C644B78B-B9CC-3C32-6A9A-5109D2A40313}"/>
              </a:ext>
            </a:extLst>
          </p:cNvPr>
          <p:cNvSpPr txBox="1"/>
          <p:nvPr/>
        </p:nvSpPr>
        <p:spPr>
          <a:xfrm>
            <a:off x="496711" y="417689"/>
            <a:ext cx="10159995" cy="4093428"/>
          </a:xfrm>
          <a:prstGeom prst="rect">
            <a:avLst/>
          </a:prstGeom>
          <a:noFill/>
        </p:spPr>
        <p:txBody>
          <a:bodyPr wrap="square" rtlCol="0">
            <a:spAutoFit/>
          </a:bodyPr>
          <a:lstStyle/>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Hebrews 12: 1      Therefore we also, since we are surrounded by so great a cloud of witnesses, let us lay aside every weight, and the sin which so easily ensnares us, and let us run with endurance the race that is set before us, (NKJV)</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342900" marR="0" lvl="0" indent="-342900">
              <a:buFont typeface="Symbol" panose="05050102010706020507" pitchFamily="18" charset="2"/>
              <a:buChar char=""/>
            </a:pPr>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Let</a:t>
            </a:r>
            <a:r>
              <a:rPr lang="en-US" sz="2800" kern="0" dirty="0">
                <a:effectLst/>
                <a:latin typeface="Arial Black" panose="020B0A04020102020204" pitchFamily="34" charset="0"/>
                <a:ea typeface="Times New Roman" panose="02020603050405020304" pitchFamily="18" charset="0"/>
                <a:cs typeface="Times New Roman" panose="02020603050405020304" pitchFamily="18" charset="0"/>
              </a:rPr>
              <a:t> us lay aside every weight and the sin which so easily ensnares us.</a:t>
            </a:r>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962605532"/>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5FFC838-B9E2-CEE0-E250-89EBD1387A58}"/>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132ACC14-094B-958D-B72B-FA3A7A3A38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90184416-AB90-0AAB-DC50-7532BD24F2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B11BB3E9-D189-CD2F-695D-D03D64C56C67}"/>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6C1F52A9-9C46-E491-3665-241C1C4CA2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F7374E18-F824-C097-BB8A-49F31AC8272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F614C220-F4D1-EBA1-43B9-7807CC722A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43FFAA3-0E8F-A089-7D0F-42CEB050A9B4}"/>
              </a:ext>
            </a:extLst>
          </p:cNvPr>
          <p:cNvSpPr txBox="1"/>
          <p:nvPr/>
        </p:nvSpPr>
        <p:spPr>
          <a:xfrm>
            <a:off x="496711" y="417689"/>
            <a:ext cx="10159995" cy="4370427"/>
          </a:xfrm>
          <a:prstGeom prst="rect">
            <a:avLst/>
          </a:prstGeom>
          <a:noFill/>
        </p:spPr>
        <p:txBody>
          <a:bodyPr wrap="square" rtlCol="0">
            <a:spAutoFit/>
          </a:bodyPr>
          <a:lstStyle/>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Isaiah 43:18-19 says this:</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“Remember not the former things, nor consider the things of old.</a:t>
            </a: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Behold, I am doing a new thing; now it springs forth, do you not perceive it? </a:t>
            </a: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I will make a way in the wilderness and rivers in the desert.” (ESV)</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675019484"/>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BF0441-336D-05A0-36CA-D1394A542390}"/>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D4D2CA4D-B1B2-2C48-4BCB-5C4B9445C6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8D2CA584-4ACA-3714-583E-5097A799B0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AFE70FD3-DF2C-C61A-030C-B4CB3A6A9341}"/>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9E022E70-F5AC-867F-0B05-2729E2534B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DFF46E34-1C45-345D-72CF-2795F4AC9B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F17888CD-3A72-41D0-8542-27E138913D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CE5247C6-C087-B374-6D88-1FD8269F7115}"/>
              </a:ext>
            </a:extLst>
          </p:cNvPr>
          <p:cNvSpPr txBox="1"/>
          <p:nvPr/>
        </p:nvSpPr>
        <p:spPr>
          <a:xfrm>
            <a:off x="496711" y="417689"/>
            <a:ext cx="10159995" cy="4370427"/>
          </a:xfrm>
          <a:prstGeom prst="rect">
            <a:avLst/>
          </a:prstGeom>
          <a:noFill/>
        </p:spPr>
        <p:txBody>
          <a:bodyPr wrap="square" rtlCol="0">
            <a:spAutoFit/>
          </a:bodyPr>
          <a:lstStyle/>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Philippians 3:13-14 (NKJV)</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13 Brethren, I do not count myself to have apprehended; but one thing I do, forgetting those things which are behind and reaching forward to those things which are ahead, 14 I press toward the goal for the prize of the upward call of God in Christ Jesus.</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232627504"/>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030476-BD47-2DC2-2BE4-AE5CEB611B2F}"/>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11095596-2443-8A7E-65A7-5F0EFF4DF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844C5824-6A2D-F9FB-CD30-529BE3A14E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9AF7C3F9-74CA-7252-FE41-C552F0E4CFE0}"/>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66CFC1ED-5C35-9A6D-800D-912C6C1A13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861655E2-849F-739E-6875-198D207200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F7528C02-CB2E-64BF-3CD3-0AB5E0585C0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8E9CE6CC-9216-BBE9-1C8F-C2C36F73A9E9}"/>
              </a:ext>
            </a:extLst>
          </p:cNvPr>
          <p:cNvSpPr txBox="1"/>
          <p:nvPr/>
        </p:nvSpPr>
        <p:spPr>
          <a:xfrm>
            <a:off x="496711" y="417689"/>
            <a:ext cx="10159995" cy="5232202"/>
          </a:xfrm>
          <a:prstGeom prst="rect">
            <a:avLst/>
          </a:prstGeom>
          <a:noFill/>
        </p:spPr>
        <p:txBody>
          <a:bodyPr wrap="square" rtlCol="0">
            <a:spAutoFit/>
          </a:bodyPr>
          <a:lstStyle/>
          <a:p>
            <a:pPr marL="0" marR="0"/>
            <a:r>
              <a:rPr lang="en-US" sz="2800" kern="0" dirty="0">
                <a:effectLst/>
                <a:latin typeface="Arial Black" panose="020B0A04020102020204" pitchFamily="34" charset="0"/>
                <a:ea typeface="Times New Roman" panose="02020603050405020304" pitchFamily="18" charset="0"/>
                <a:cs typeface="Times New Roman" panose="02020603050405020304" pitchFamily="18" charset="0"/>
              </a:rPr>
              <a:t>2. </a:t>
            </a:r>
            <a:r>
              <a:rPr lang="en-US" sz="2800" b="1" kern="0" dirty="0">
                <a:effectLst/>
                <a:latin typeface="Arial Black" panose="020B0A04020102020204" pitchFamily="34" charset="0"/>
                <a:ea typeface="Times New Roman" panose="02020603050405020304" pitchFamily="18" charset="0"/>
                <a:cs typeface="Times New Roman" panose="02020603050405020304" pitchFamily="18" charset="0"/>
              </a:rPr>
              <a:t>Run With Endurance</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0" dirty="0">
                <a:effectLst/>
                <a:latin typeface="Arial Black" panose="020B0A04020102020204" pitchFamily="34" charset="0"/>
                <a:ea typeface="Times New Roman" panose="02020603050405020304" pitchFamily="18" charset="0"/>
                <a:cs typeface="Times New Roman" panose="02020603050405020304" pitchFamily="18" charset="0"/>
              </a:rPr>
              <a:t>Hebrews 12:1…   “Let us run with endurance the race that is set before us”</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Galatians 6:9-10  -    “And let us not grow weary of doing good, for in due season we will reap, if we do not give up. So then, as we have opportunity, let us do good to everyone, and especially to those who are of the household of faith.”</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452339488"/>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FE5573-E715-943C-3845-CBF0A9216953}"/>
            </a:ext>
          </a:extLst>
        </p:cNvPr>
        <p:cNvGrpSpPr/>
        <p:nvPr/>
      </p:nvGrpSpPr>
      <p:grpSpPr>
        <a:xfrm>
          <a:off x="0" y="0"/>
          <a:ext cx="0" cy="0"/>
          <a:chOff x="0" y="0"/>
          <a:chExt cx="0" cy="0"/>
        </a:xfrm>
      </p:grpSpPr>
      <p:sp useBgFill="1">
        <p:nvSpPr>
          <p:cNvPr id="20" name="Background Fill">
            <a:extLst>
              <a:ext uri="{FF2B5EF4-FFF2-40B4-BE49-F238E27FC236}">
                <a16:creationId xmlns:a16="http://schemas.microsoft.com/office/drawing/2014/main" id="{CE7A86AB-97BF-32B5-163A-CC8BBC53E7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ack">
            <a:extLst>
              <a:ext uri="{FF2B5EF4-FFF2-40B4-BE49-F238E27FC236}">
                <a16:creationId xmlns:a16="http://schemas.microsoft.com/office/drawing/2014/main" id="{796A99B1-BED2-A49D-D962-8B7322F5FA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Isolated twigs and flowers on a white surface">
            <a:extLst>
              <a:ext uri="{FF2B5EF4-FFF2-40B4-BE49-F238E27FC236}">
                <a16:creationId xmlns:a16="http://schemas.microsoft.com/office/drawing/2014/main" id="{3181F247-87BF-D782-DEA5-A47A1FD394ED}"/>
              </a:ext>
            </a:extLst>
          </p:cNvPr>
          <p:cNvPicPr>
            <a:picLocks noChangeAspect="1"/>
          </p:cNvPicPr>
          <p:nvPr/>
        </p:nvPicPr>
        <p:blipFill>
          <a:blip r:embed="rId2">
            <a:alphaModFix amt="40000"/>
          </a:blip>
          <a:srcRect t="19335" r="-1" b="-1"/>
          <a:stretch/>
        </p:blipFill>
        <p:spPr>
          <a:xfrm>
            <a:off x="20" y="10"/>
            <a:ext cx="12188932" cy="6857990"/>
          </a:xfrm>
          <a:prstGeom prst="rect">
            <a:avLst/>
          </a:prstGeom>
        </p:spPr>
      </p:pic>
      <p:sp>
        <p:nvSpPr>
          <p:cNvPr id="13" name="Main Frame">
            <a:extLst>
              <a:ext uri="{FF2B5EF4-FFF2-40B4-BE49-F238E27FC236}">
                <a16:creationId xmlns:a16="http://schemas.microsoft.com/office/drawing/2014/main" id="{CFFC2850-1250-52F3-7A92-1560B658CB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Main Horizontal Connector">
            <a:extLst>
              <a:ext uri="{FF2B5EF4-FFF2-40B4-BE49-F238E27FC236}">
                <a16:creationId xmlns:a16="http://schemas.microsoft.com/office/drawing/2014/main" id="{059DBF31-BF72-A0FF-8786-6A6930D15B8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 name="Main Vertical Connector">
            <a:extLst>
              <a:ext uri="{FF2B5EF4-FFF2-40B4-BE49-F238E27FC236}">
                <a16:creationId xmlns:a16="http://schemas.microsoft.com/office/drawing/2014/main" id="{BCD67706-6787-F097-6DFF-73ACF30F73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4EDD74E5-99CC-8561-E50C-C2F66417960B}"/>
              </a:ext>
            </a:extLst>
          </p:cNvPr>
          <p:cNvSpPr txBox="1"/>
          <p:nvPr/>
        </p:nvSpPr>
        <p:spPr>
          <a:xfrm>
            <a:off x="496711" y="417689"/>
            <a:ext cx="10159995" cy="5663089"/>
          </a:xfrm>
          <a:prstGeom prst="rect">
            <a:avLst/>
          </a:prstGeom>
          <a:noFill/>
        </p:spPr>
        <p:txBody>
          <a:bodyPr wrap="square" rtlCol="0">
            <a:spAutoFit/>
          </a:bodyPr>
          <a:lstStyle/>
          <a:p>
            <a:pPr marL="0" marR="0"/>
            <a:r>
              <a:rPr lang="en-US" sz="2800" b="1" kern="100" dirty="0">
                <a:effectLst/>
                <a:latin typeface="Arial Black" panose="020B0A04020102020204" pitchFamily="34" charset="0"/>
                <a:ea typeface="Aptos" panose="020B0004020202020204" pitchFamily="34" charset="0"/>
                <a:cs typeface="Times New Roman" panose="02020603050405020304" pitchFamily="18" charset="0"/>
              </a:rPr>
              <a:t>3. Run With Focus on God`s Son</a:t>
            </a:r>
          </a:p>
          <a:p>
            <a:pPr marL="0" marR="0"/>
            <a:endParaRPr lang="en-US" sz="2800" kern="100" dirty="0">
              <a:effectLst/>
              <a:latin typeface="Arial Black" panose="020B0A04020102020204" pitchFamily="34" charset="0"/>
              <a:ea typeface="Aptos" panose="020B0004020202020204" pitchFamily="34" charset="0"/>
              <a:cs typeface="Times New Roman" panose="02020603050405020304" pitchFamily="18" charset="0"/>
            </a:endParaRPr>
          </a:p>
          <a:p>
            <a:pPr marL="0" marR="0"/>
            <a:r>
              <a:rPr lang="en-US" sz="2800" kern="100" dirty="0">
                <a:effectLst/>
                <a:latin typeface="Arial Black" panose="020B0A04020102020204" pitchFamily="34" charset="0"/>
                <a:ea typeface="Aptos" panose="020B0004020202020204" pitchFamily="34" charset="0"/>
                <a:cs typeface="Times New Roman" panose="02020603050405020304" pitchFamily="18" charset="0"/>
              </a:rPr>
              <a:t>Hebrews 12:2 (NKJV)    2 looking unto Jesus, the author and finisher of our faith, who for the joy that was set before Him endured the cross, despising the shame, and has sat down at the right hand of the throne of God. “Looking unto Jesus, the author and finisher of our faith, who for the joy that was set before Him endured the cross, despising the shame, and has sat down at the right hand of the throne of God.” </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027326802"/>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MimeoVTI">
  <a:themeElements>
    <a:clrScheme name="AnalogousFromRegularSeedRightStep">
      <a:dk1>
        <a:srgbClr val="000000"/>
      </a:dk1>
      <a:lt1>
        <a:srgbClr val="FFFFFF"/>
      </a:lt1>
      <a:dk2>
        <a:srgbClr val="34381F"/>
      </a:dk2>
      <a:lt2>
        <a:srgbClr val="E2E6E8"/>
      </a:lt2>
      <a:accent1>
        <a:srgbClr val="C3724D"/>
      </a:accent1>
      <a:accent2>
        <a:srgbClr val="B1923B"/>
      </a:accent2>
      <a:accent3>
        <a:srgbClr val="9BAB43"/>
      </a:accent3>
      <a:accent4>
        <a:srgbClr val="6EB13B"/>
      </a:accent4>
      <a:accent5>
        <a:srgbClr val="4AB848"/>
      </a:accent5>
      <a:accent6>
        <a:srgbClr val="3BB16A"/>
      </a:accent6>
      <a:hlink>
        <a:srgbClr val="3A8BB0"/>
      </a:hlink>
      <a:folHlink>
        <a:srgbClr val="7F7F7F"/>
      </a:folHlink>
    </a:clrScheme>
    <a:fontScheme name="Custom 3">
      <a:majorFont>
        <a:latin typeface="Elephant"/>
        <a:ea typeface=""/>
        <a:cs typeface=""/>
      </a:majorFont>
      <a:minorFont>
        <a:latin typeface="Univers Condense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meoVTI" id="{63E3BFD8-7F9C-46D1-A4F3-04054403C108}" vid="{C505C190-EE38-45FD-8294-6454536D04BA}"/>
    </a:ext>
  </a:extLst>
</a:theme>
</file>

<file path=docProps/app.xml><?xml version="1.0" encoding="utf-8"?>
<Properties xmlns="http://schemas.openxmlformats.org/officeDocument/2006/extended-properties" xmlns:vt="http://schemas.openxmlformats.org/officeDocument/2006/docPropsVTypes">
  <TotalTime>46</TotalTime>
  <Words>1017</Words>
  <Application>Microsoft Office PowerPoint</Application>
  <PresentationFormat>Widescreen</PresentationFormat>
  <Paragraphs>77</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vt:lpstr>
      <vt:lpstr>Arial</vt:lpstr>
      <vt:lpstr>Arial Black</vt:lpstr>
      <vt:lpstr>Elephant</vt:lpstr>
      <vt:lpstr>Symbol</vt:lpstr>
      <vt:lpstr>Univers Condensed</vt:lpstr>
      <vt:lpstr>MimeoVTI</vt:lpstr>
      <vt:lpstr>Stay the Course  Sunday, January 26, 2025 Senior Pastor, Dr. Janet Cook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Janet Cook</dc:creator>
  <cp:lastModifiedBy>Janet Cook</cp:lastModifiedBy>
  <cp:revision>5</cp:revision>
  <dcterms:created xsi:type="dcterms:W3CDTF">2025-01-24T21:20:53Z</dcterms:created>
  <dcterms:modified xsi:type="dcterms:W3CDTF">2025-01-24T22:07:33Z</dcterms:modified>
</cp:coreProperties>
</file>