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62" r:id="rId4"/>
    <p:sldId id="266" r:id="rId5"/>
    <p:sldId id="267" r:id="rId6"/>
    <p:sldId id="265" r:id="rId7"/>
    <p:sldId id="264" r:id="rId8"/>
    <p:sldId id="263" r:id="rId9"/>
    <p:sldId id="268" r:id="rId10"/>
    <p:sldId id="269" r:id="rId11"/>
    <p:sldId id="271" r:id="rId12"/>
    <p:sldId id="270" r:id="rId13"/>
    <p:sldId id="272" r:id="rId14"/>
    <p:sldId id="273" r:id="rId15"/>
    <p:sldId id="275" r:id="rId16"/>
    <p:sldId id="274" r:id="rId17"/>
    <p:sldId id="259" r:id="rId18"/>
    <p:sldId id="260" r:id="rId19"/>
  </p:sldIdLst>
  <p:sldSz cx="23409275" cy="13166725"/>
  <p:notesSz cx="6858000" cy="9144000"/>
  <p:defaultTextStyle>
    <a:defPPr>
      <a:defRPr lang="en-US"/>
    </a:defPPr>
    <a:lvl1pPr algn="l" defTabSz="1044575" rtl="0" fontAlgn="base">
      <a:spcBef>
        <a:spcPct val="0"/>
      </a:spcBef>
      <a:spcAft>
        <a:spcPct val="0"/>
      </a:spcAft>
      <a:defRPr sz="4100" kern="1200">
        <a:solidFill>
          <a:schemeClr val="tx1"/>
        </a:solidFill>
        <a:latin typeface="Calibri" panose="020F0502020204030204" pitchFamily="34" charset="0"/>
        <a:ea typeface="ＭＳ Ｐゴシック" panose="020B0600070205080204" pitchFamily="34" charset="-128"/>
        <a:cs typeface="+mn-cs"/>
      </a:defRPr>
    </a:lvl1pPr>
    <a:lvl2pPr marL="1044575" indent="-587375" algn="l" defTabSz="1044575" rtl="0" fontAlgn="base">
      <a:spcBef>
        <a:spcPct val="0"/>
      </a:spcBef>
      <a:spcAft>
        <a:spcPct val="0"/>
      </a:spcAft>
      <a:defRPr sz="4100" kern="1200">
        <a:solidFill>
          <a:schemeClr val="tx1"/>
        </a:solidFill>
        <a:latin typeface="Calibri" panose="020F0502020204030204" pitchFamily="34" charset="0"/>
        <a:ea typeface="ＭＳ Ｐゴシック" panose="020B0600070205080204" pitchFamily="34" charset="-128"/>
        <a:cs typeface="+mn-cs"/>
      </a:defRPr>
    </a:lvl2pPr>
    <a:lvl3pPr marL="2089150" indent="-1174750" algn="l" defTabSz="1044575" rtl="0" fontAlgn="base">
      <a:spcBef>
        <a:spcPct val="0"/>
      </a:spcBef>
      <a:spcAft>
        <a:spcPct val="0"/>
      </a:spcAft>
      <a:defRPr sz="4100" kern="1200">
        <a:solidFill>
          <a:schemeClr val="tx1"/>
        </a:solidFill>
        <a:latin typeface="Calibri" panose="020F0502020204030204" pitchFamily="34" charset="0"/>
        <a:ea typeface="ＭＳ Ｐゴシック" panose="020B0600070205080204" pitchFamily="34" charset="-128"/>
        <a:cs typeface="+mn-cs"/>
      </a:defRPr>
    </a:lvl3pPr>
    <a:lvl4pPr marL="3133725" indent="-1762125" algn="l" defTabSz="1044575" rtl="0" fontAlgn="base">
      <a:spcBef>
        <a:spcPct val="0"/>
      </a:spcBef>
      <a:spcAft>
        <a:spcPct val="0"/>
      </a:spcAft>
      <a:defRPr sz="4100" kern="1200">
        <a:solidFill>
          <a:schemeClr val="tx1"/>
        </a:solidFill>
        <a:latin typeface="Calibri" panose="020F0502020204030204" pitchFamily="34" charset="0"/>
        <a:ea typeface="ＭＳ Ｐゴシック" panose="020B0600070205080204" pitchFamily="34" charset="-128"/>
        <a:cs typeface="+mn-cs"/>
      </a:defRPr>
    </a:lvl4pPr>
    <a:lvl5pPr marL="4179888" indent="-2351088" algn="l" defTabSz="1044575" rtl="0" fontAlgn="base">
      <a:spcBef>
        <a:spcPct val="0"/>
      </a:spcBef>
      <a:spcAft>
        <a:spcPct val="0"/>
      </a:spcAft>
      <a:defRPr sz="4100"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sz="4100"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sz="4100"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sz="4100"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sz="4100"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4147">
          <p15:clr>
            <a:srgbClr val="A4A3A4"/>
          </p15:clr>
        </p15:guide>
        <p15:guide id="2" pos="737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snapToObjects="1">
      <p:cViewPr varScale="1">
        <p:scale>
          <a:sx n="63" d="100"/>
          <a:sy n="63" d="100"/>
        </p:scale>
        <p:origin x="776" y="192"/>
      </p:cViewPr>
      <p:guideLst>
        <p:guide orient="horz" pos="4147"/>
        <p:guide pos="7373"/>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5696" y="4090220"/>
            <a:ext cx="19897884" cy="2822312"/>
          </a:xfrm>
        </p:spPr>
        <p:txBody>
          <a:bodyPr/>
          <a:lstStyle/>
          <a:p>
            <a:r>
              <a:rPr lang="en-US"/>
              <a:t>Click to edit Master title style</a:t>
            </a:r>
          </a:p>
        </p:txBody>
      </p:sp>
      <p:sp>
        <p:nvSpPr>
          <p:cNvPr id="3" name="Subtitle 2"/>
          <p:cNvSpPr>
            <a:spLocks noGrp="1"/>
          </p:cNvSpPr>
          <p:nvPr>
            <p:ph type="subTitle" idx="1"/>
          </p:nvPr>
        </p:nvSpPr>
        <p:spPr>
          <a:xfrm>
            <a:off x="3511391" y="7461144"/>
            <a:ext cx="16386493" cy="3364830"/>
          </a:xfrm>
        </p:spPr>
        <p:txBody>
          <a:bodyPr/>
          <a:lstStyle>
            <a:lvl1pPr marL="0" indent="0" algn="ctr">
              <a:buNone/>
              <a:defRPr>
                <a:solidFill>
                  <a:schemeClr val="tx1">
                    <a:tint val="75000"/>
                  </a:schemeClr>
                </a:solidFill>
              </a:defRPr>
            </a:lvl1pPr>
            <a:lvl2pPr marL="1045022" indent="0" algn="ctr">
              <a:buNone/>
              <a:defRPr>
                <a:solidFill>
                  <a:schemeClr val="tx1">
                    <a:tint val="75000"/>
                  </a:schemeClr>
                </a:solidFill>
              </a:defRPr>
            </a:lvl2pPr>
            <a:lvl3pPr marL="2090044" indent="0" algn="ctr">
              <a:buNone/>
              <a:defRPr>
                <a:solidFill>
                  <a:schemeClr val="tx1">
                    <a:tint val="75000"/>
                  </a:schemeClr>
                </a:solidFill>
              </a:defRPr>
            </a:lvl3pPr>
            <a:lvl4pPr marL="3135066" indent="0" algn="ctr">
              <a:buNone/>
              <a:defRPr>
                <a:solidFill>
                  <a:schemeClr val="tx1">
                    <a:tint val="75000"/>
                  </a:schemeClr>
                </a:solidFill>
              </a:defRPr>
            </a:lvl4pPr>
            <a:lvl5pPr marL="4180088" indent="0" algn="ctr">
              <a:buNone/>
              <a:defRPr>
                <a:solidFill>
                  <a:schemeClr val="tx1">
                    <a:tint val="75000"/>
                  </a:schemeClr>
                </a:solidFill>
              </a:defRPr>
            </a:lvl5pPr>
            <a:lvl6pPr marL="5225110" indent="0" algn="ctr">
              <a:buNone/>
              <a:defRPr>
                <a:solidFill>
                  <a:schemeClr val="tx1">
                    <a:tint val="75000"/>
                  </a:schemeClr>
                </a:solidFill>
              </a:defRPr>
            </a:lvl6pPr>
            <a:lvl7pPr marL="6270132" indent="0" algn="ctr">
              <a:buNone/>
              <a:defRPr>
                <a:solidFill>
                  <a:schemeClr val="tx1">
                    <a:tint val="75000"/>
                  </a:schemeClr>
                </a:solidFill>
              </a:defRPr>
            </a:lvl7pPr>
            <a:lvl8pPr marL="7315154" indent="0" algn="ctr">
              <a:buNone/>
              <a:defRPr>
                <a:solidFill>
                  <a:schemeClr val="tx1">
                    <a:tint val="75000"/>
                  </a:schemeClr>
                </a:solidFill>
              </a:defRPr>
            </a:lvl8pPr>
            <a:lvl9pPr marL="8360176"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1DEA2BD3-7038-D990-B34E-8ABC7046F95D}"/>
              </a:ext>
            </a:extLst>
          </p:cNvPr>
          <p:cNvSpPr>
            <a:spLocks noGrp="1"/>
          </p:cNvSpPr>
          <p:nvPr>
            <p:ph type="dt" sz="half" idx="10"/>
          </p:nvPr>
        </p:nvSpPr>
        <p:spPr/>
        <p:txBody>
          <a:bodyPr/>
          <a:lstStyle>
            <a:lvl1pPr>
              <a:defRPr/>
            </a:lvl1pPr>
          </a:lstStyle>
          <a:p>
            <a:fld id="{9A8BB382-1154-1B49-8D64-B3E99055C561}" type="datetimeFigureOut">
              <a:rPr lang="en-US" altLang="en-US"/>
              <a:pPr/>
              <a:t>11/2/24</a:t>
            </a:fld>
            <a:endParaRPr lang="en-US" altLang="en-US"/>
          </a:p>
        </p:txBody>
      </p:sp>
      <p:sp>
        <p:nvSpPr>
          <p:cNvPr id="5" name="Footer Placeholder 4">
            <a:extLst>
              <a:ext uri="{FF2B5EF4-FFF2-40B4-BE49-F238E27FC236}">
                <a16:creationId xmlns:a16="http://schemas.microsoft.com/office/drawing/2014/main" id="{24A819D6-9F99-9658-1AF3-32D72B39279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D8077B3-03DF-718F-FB6D-F3AC054933C0}"/>
              </a:ext>
            </a:extLst>
          </p:cNvPr>
          <p:cNvSpPr>
            <a:spLocks noGrp="1"/>
          </p:cNvSpPr>
          <p:nvPr>
            <p:ph type="sldNum" sz="quarter" idx="12"/>
          </p:nvPr>
        </p:nvSpPr>
        <p:spPr/>
        <p:txBody>
          <a:bodyPr/>
          <a:lstStyle>
            <a:lvl1pPr>
              <a:defRPr/>
            </a:lvl1pPr>
          </a:lstStyle>
          <a:p>
            <a:fld id="{2AC120F3-844D-F849-9C10-F9FB04017715}" type="slidenum">
              <a:rPr lang="en-US" altLang="en-US"/>
              <a:pPr/>
              <a:t>‹#›</a:t>
            </a:fld>
            <a:endParaRPr lang="en-US" altLang="en-US"/>
          </a:p>
        </p:txBody>
      </p:sp>
    </p:spTree>
    <p:extLst>
      <p:ext uri="{BB962C8B-B14F-4D97-AF65-F5344CB8AC3E}">
        <p14:creationId xmlns:p14="http://schemas.microsoft.com/office/powerpoint/2010/main" val="1576180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163D19-D960-6B5A-B6E0-FA20CC6BC0E5}"/>
              </a:ext>
            </a:extLst>
          </p:cNvPr>
          <p:cNvSpPr>
            <a:spLocks noGrp="1"/>
          </p:cNvSpPr>
          <p:nvPr>
            <p:ph type="dt" sz="half" idx="10"/>
          </p:nvPr>
        </p:nvSpPr>
        <p:spPr/>
        <p:txBody>
          <a:bodyPr/>
          <a:lstStyle>
            <a:lvl1pPr>
              <a:defRPr/>
            </a:lvl1pPr>
          </a:lstStyle>
          <a:p>
            <a:fld id="{6B69CCBE-098B-7F49-BAF9-D9090E6781E6}" type="datetimeFigureOut">
              <a:rPr lang="en-US" altLang="en-US"/>
              <a:pPr/>
              <a:t>11/2/24</a:t>
            </a:fld>
            <a:endParaRPr lang="en-US" altLang="en-US"/>
          </a:p>
        </p:txBody>
      </p:sp>
      <p:sp>
        <p:nvSpPr>
          <p:cNvPr id="5" name="Footer Placeholder 4">
            <a:extLst>
              <a:ext uri="{FF2B5EF4-FFF2-40B4-BE49-F238E27FC236}">
                <a16:creationId xmlns:a16="http://schemas.microsoft.com/office/drawing/2014/main" id="{20F1F191-A610-C0BC-E5A9-9BAA3227BC1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71D792E-01E8-DFE9-50BC-AA4739961436}"/>
              </a:ext>
            </a:extLst>
          </p:cNvPr>
          <p:cNvSpPr>
            <a:spLocks noGrp="1"/>
          </p:cNvSpPr>
          <p:nvPr>
            <p:ph type="sldNum" sz="quarter" idx="12"/>
          </p:nvPr>
        </p:nvSpPr>
        <p:spPr/>
        <p:txBody>
          <a:bodyPr/>
          <a:lstStyle>
            <a:lvl1pPr>
              <a:defRPr/>
            </a:lvl1pPr>
          </a:lstStyle>
          <a:p>
            <a:fld id="{04DDFCFE-7F1D-C645-96F3-B68219BBF7D9}" type="slidenum">
              <a:rPr lang="en-US" altLang="en-US"/>
              <a:pPr/>
              <a:t>‹#›</a:t>
            </a:fld>
            <a:endParaRPr lang="en-US" altLang="en-US"/>
          </a:p>
        </p:txBody>
      </p:sp>
    </p:spTree>
    <p:extLst>
      <p:ext uri="{BB962C8B-B14F-4D97-AF65-F5344CB8AC3E}">
        <p14:creationId xmlns:p14="http://schemas.microsoft.com/office/powerpoint/2010/main" val="429885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3449405" y="1011887"/>
            <a:ext cx="13484718" cy="215696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995252" y="1011887"/>
            <a:ext cx="40063999" cy="215696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76E055-FA3A-946F-4471-163AC6071C1C}"/>
              </a:ext>
            </a:extLst>
          </p:cNvPr>
          <p:cNvSpPr>
            <a:spLocks noGrp="1"/>
          </p:cNvSpPr>
          <p:nvPr>
            <p:ph type="dt" sz="half" idx="10"/>
          </p:nvPr>
        </p:nvSpPr>
        <p:spPr/>
        <p:txBody>
          <a:bodyPr/>
          <a:lstStyle>
            <a:lvl1pPr>
              <a:defRPr/>
            </a:lvl1pPr>
          </a:lstStyle>
          <a:p>
            <a:fld id="{12202772-A1D9-A045-B455-B61FAC1A4759}" type="datetimeFigureOut">
              <a:rPr lang="en-US" altLang="en-US"/>
              <a:pPr/>
              <a:t>11/2/24</a:t>
            </a:fld>
            <a:endParaRPr lang="en-US" altLang="en-US"/>
          </a:p>
        </p:txBody>
      </p:sp>
      <p:sp>
        <p:nvSpPr>
          <p:cNvPr id="5" name="Footer Placeholder 4">
            <a:extLst>
              <a:ext uri="{FF2B5EF4-FFF2-40B4-BE49-F238E27FC236}">
                <a16:creationId xmlns:a16="http://schemas.microsoft.com/office/drawing/2014/main" id="{76B739CF-F40F-AA69-B8E0-1E0C00F3843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5E4E716-276F-2505-41F6-4B2EF7587F33}"/>
              </a:ext>
            </a:extLst>
          </p:cNvPr>
          <p:cNvSpPr>
            <a:spLocks noGrp="1"/>
          </p:cNvSpPr>
          <p:nvPr>
            <p:ph type="sldNum" sz="quarter" idx="12"/>
          </p:nvPr>
        </p:nvSpPr>
        <p:spPr/>
        <p:txBody>
          <a:bodyPr/>
          <a:lstStyle>
            <a:lvl1pPr>
              <a:defRPr/>
            </a:lvl1pPr>
          </a:lstStyle>
          <a:p>
            <a:fld id="{16C25B15-D2FE-B645-A22E-D2DD53E7B828}" type="slidenum">
              <a:rPr lang="en-US" altLang="en-US"/>
              <a:pPr/>
              <a:t>‹#›</a:t>
            </a:fld>
            <a:endParaRPr lang="en-US" altLang="en-US"/>
          </a:p>
        </p:txBody>
      </p:sp>
    </p:spTree>
    <p:extLst>
      <p:ext uri="{BB962C8B-B14F-4D97-AF65-F5344CB8AC3E}">
        <p14:creationId xmlns:p14="http://schemas.microsoft.com/office/powerpoint/2010/main" val="4067994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19DFBC-D157-3DE2-E64C-EF801CE3139B}"/>
              </a:ext>
            </a:extLst>
          </p:cNvPr>
          <p:cNvSpPr>
            <a:spLocks noGrp="1"/>
          </p:cNvSpPr>
          <p:nvPr>
            <p:ph type="dt" sz="half" idx="10"/>
          </p:nvPr>
        </p:nvSpPr>
        <p:spPr/>
        <p:txBody>
          <a:bodyPr/>
          <a:lstStyle>
            <a:lvl1pPr>
              <a:defRPr/>
            </a:lvl1pPr>
          </a:lstStyle>
          <a:p>
            <a:fld id="{56C4F7F8-7FF5-8945-A732-A208482F553A}" type="datetimeFigureOut">
              <a:rPr lang="en-US" altLang="en-US"/>
              <a:pPr/>
              <a:t>11/2/24</a:t>
            </a:fld>
            <a:endParaRPr lang="en-US" altLang="en-US"/>
          </a:p>
        </p:txBody>
      </p:sp>
      <p:sp>
        <p:nvSpPr>
          <p:cNvPr id="5" name="Footer Placeholder 4">
            <a:extLst>
              <a:ext uri="{FF2B5EF4-FFF2-40B4-BE49-F238E27FC236}">
                <a16:creationId xmlns:a16="http://schemas.microsoft.com/office/drawing/2014/main" id="{13DF430A-1938-758B-19B6-4F1FB1952E3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39DB33A-941D-8BD2-95FE-9FD0E8C077C9}"/>
              </a:ext>
            </a:extLst>
          </p:cNvPr>
          <p:cNvSpPr>
            <a:spLocks noGrp="1"/>
          </p:cNvSpPr>
          <p:nvPr>
            <p:ph type="sldNum" sz="quarter" idx="12"/>
          </p:nvPr>
        </p:nvSpPr>
        <p:spPr/>
        <p:txBody>
          <a:bodyPr/>
          <a:lstStyle>
            <a:lvl1pPr>
              <a:defRPr/>
            </a:lvl1pPr>
          </a:lstStyle>
          <a:p>
            <a:fld id="{A47E9A6E-EE33-B74D-8D6E-79E962EE52E3}" type="slidenum">
              <a:rPr lang="en-US" altLang="en-US"/>
              <a:pPr/>
              <a:t>‹#›</a:t>
            </a:fld>
            <a:endParaRPr lang="en-US" altLang="en-US"/>
          </a:p>
        </p:txBody>
      </p:sp>
    </p:spTree>
    <p:extLst>
      <p:ext uri="{BB962C8B-B14F-4D97-AF65-F5344CB8AC3E}">
        <p14:creationId xmlns:p14="http://schemas.microsoft.com/office/powerpoint/2010/main" val="3796422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849171" y="8460841"/>
            <a:ext cx="19897884" cy="2615058"/>
          </a:xfrm>
        </p:spPr>
        <p:txBody>
          <a:bodyPr anchor="t"/>
          <a:lstStyle>
            <a:lvl1pPr algn="l">
              <a:defRPr sz="9100" b="1" cap="all"/>
            </a:lvl1pPr>
          </a:lstStyle>
          <a:p>
            <a:r>
              <a:rPr lang="en-US"/>
              <a:t>Click to edit Master title style</a:t>
            </a:r>
          </a:p>
        </p:txBody>
      </p:sp>
      <p:sp>
        <p:nvSpPr>
          <p:cNvPr id="3" name="Text Placeholder 2"/>
          <p:cNvSpPr>
            <a:spLocks noGrp="1"/>
          </p:cNvSpPr>
          <p:nvPr>
            <p:ph type="body" idx="1"/>
          </p:nvPr>
        </p:nvSpPr>
        <p:spPr>
          <a:xfrm>
            <a:off x="1849171" y="5580621"/>
            <a:ext cx="19897884" cy="2880220"/>
          </a:xfrm>
        </p:spPr>
        <p:txBody>
          <a:bodyPr anchor="b"/>
          <a:lstStyle>
            <a:lvl1pPr marL="0" indent="0">
              <a:buNone/>
              <a:defRPr sz="4600">
                <a:solidFill>
                  <a:schemeClr val="tx1">
                    <a:tint val="75000"/>
                  </a:schemeClr>
                </a:solidFill>
              </a:defRPr>
            </a:lvl1pPr>
            <a:lvl2pPr marL="1045022" indent="0">
              <a:buNone/>
              <a:defRPr sz="4100">
                <a:solidFill>
                  <a:schemeClr val="tx1">
                    <a:tint val="75000"/>
                  </a:schemeClr>
                </a:solidFill>
              </a:defRPr>
            </a:lvl2pPr>
            <a:lvl3pPr marL="2090044" indent="0">
              <a:buNone/>
              <a:defRPr sz="3700">
                <a:solidFill>
                  <a:schemeClr val="tx1">
                    <a:tint val="75000"/>
                  </a:schemeClr>
                </a:solidFill>
              </a:defRPr>
            </a:lvl3pPr>
            <a:lvl4pPr marL="3135066" indent="0">
              <a:buNone/>
              <a:defRPr sz="3200">
                <a:solidFill>
                  <a:schemeClr val="tx1">
                    <a:tint val="75000"/>
                  </a:schemeClr>
                </a:solidFill>
              </a:defRPr>
            </a:lvl4pPr>
            <a:lvl5pPr marL="4180088" indent="0">
              <a:buNone/>
              <a:defRPr sz="3200">
                <a:solidFill>
                  <a:schemeClr val="tx1">
                    <a:tint val="75000"/>
                  </a:schemeClr>
                </a:solidFill>
              </a:defRPr>
            </a:lvl5pPr>
            <a:lvl6pPr marL="5225110" indent="0">
              <a:buNone/>
              <a:defRPr sz="3200">
                <a:solidFill>
                  <a:schemeClr val="tx1">
                    <a:tint val="75000"/>
                  </a:schemeClr>
                </a:solidFill>
              </a:defRPr>
            </a:lvl6pPr>
            <a:lvl7pPr marL="6270132" indent="0">
              <a:buNone/>
              <a:defRPr sz="3200">
                <a:solidFill>
                  <a:schemeClr val="tx1">
                    <a:tint val="75000"/>
                  </a:schemeClr>
                </a:solidFill>
              </a:defRPr>
            </a:lvl7pPr>
            <a:lvl8pPr marL="7315154" indent="0">
              <a:buNone/>
              <a:defRPr sz="3200">
                <a:solidFill>
                  <a:schemeClr val="tx1">
                    <a:tint val="75000"/>
                  </a:schemeClr>
                </a:solidFill>
              </a:defRPr>
            </a:lvl8pPr>
            <a:lvl9pPr marL="8360176" indent="0">
              <a:buNone/>
              <a:defRPr sz="3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771BE89-F544-9B84-2603-3921E1826702}"/>
              </a:ext>
            </a:extLst>
          </p:cNvPr>
          <p:cNvSpPr>
            <a:spLocks noGrp="1"/>
          </p:cNvSpPr>
          <p:nvPr>
            <p:ph type="dt" sz="half" idx="10"/>
          </p:nvPr>
        </p:nvSpPr>
        <p:spPr/>
        <p:txBody>
          <a:bodyPr/>
          <a:lstStyle>
            <a:lvl1pPr>
              <a:defRPr/>
            </a:lvl1pPr>
          </a:lstStyle>
          <a:p>
            <a:fld id="{99A78132-F6E5-3D4C-8C53-D560DAD2743D}" type="datetimeFigureOut">
              <a:rPr lang="en-US" altLang="en-US"/>
              <a:pPr/>
              <a:t>11/2/24</a:t>
            </a:fld>
            <a:endParaRPr lang="en-US" altLang="en-US"/>
          </a:p>
        </p:txBody>
      </p:sp>
      <p:sp>
        <p:nvSpPr>
          <p:cNvPr id="5" name="Footer Placeholder 4">
            <a:extLst>
              <a:ext uri="{FF2B5EF4-FFF2-40B4-BE49-F238E27FC236}">
                <a16:creationId xmlns:a16="http://schemas.microsoft.com/office/drawing/2014/main" id="{300302F1-BAE4-94A8-A9E4-F6177562D7F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27AA457-08F5-4950-ECAF-3816F9F04CDD}"/>
              </a:ext>
            </a:extLst>
          </p:cNvPr>
          <p:cNvSpPr>
            <a:spLocks noGrp="1"/>
          </p:cNvSpPr>
          <p:nvPr>
            <p:ph type="sldNum" sz="quarter" idx="12"/>
          </p:nvPr>
        </p:nvSpPr>
        <p:spPr/>
        <p:txBody>
          <a:bodyPr/>
          <a:lstStyle>
            <a:lvl1pPr>
              <a:defRPr/>
            </a:lvl1pPr>
          </a:lstStyle>
          <a:p>
            <a:fld id="{C63BC9BE-976E-4248-B226-44901DBB8BF6}" type="slidenum">
              <a:rPr lang="en-US" altLang="en-US"/>
              <a:pPr/>
              <a:t>‹#›</a:t>
            </a:fld>
            <a:endParaRPr lang="en-US" altLang="en-US"/>
          </a:p>
        </p:txBody>
      </p:sp>
    </p:spTree>
    <p:extLst>
      <p:ext uri="{BB962C8B-B14F-4D97-AF65-F5344CB8AC3E}">
        <p14:creationId xmlns:p14="http://schemas.microsoft.com/office/powerpoint/2010/main" val="80479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995251" y="5897598"/>
            <a:ext cx="26774358" cy="16683947"/>
          </a:xfrm>
        </p:spPr>
        <p:txBody>
          <a:bodyPr/>
          <a:lstStyle>
            <a:lvl1pPr>
              <a:defRPr sz="6400"/>
            </a:lvl1pPr>
            <a:lvl2pPr>
              <a:defRPr sz="5500"/>
            </a:lvl2pPr>
            <a:lvl3pPr>
              <a:defRPr sz="4600"/>
            </a:lvl3pPr>
            <a:lvl4pPr>
              <a:defRPr sz="4100"/>
            </a:lvl4pPr>
            <a:lvl5pPr>
              <a:defRPr sz="4100"/>
            </a:lvl5pPr>
            <a:lvl6pPr>
              <a:defRPr sz="4100"/>
            </a:lvl6pPr>
            <a:lvl7pPr>
              <a:defRPr sz="4100"/>
            </a:lvl7pPr>
            <a:lvl8pPr>
              <a:defRPr sz="4100"/>
            </a:lvl8pPr>
            <a:lvl9pPr>
              <a:defRPr sz="4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159764" y="5897598"/>
            <a:ext cx="26774358" cy="16683947"/>
          </a:xfrm>
        </p:spPr>
        <p:txBody>
          <a:bodyPr/>
          <a:lstStyle>
            <a:lvl1pPr>
              <a:defRPr sz="6400"/>
            </a:lvl1pPr>
            <a:lvl2pPr>
              <a:defRPr sz="5500"/>
            </a:lvl2pPr>
            <a:lvl3pPr>
              <a:defRPr sz="4600"/>
            </a:lvl3pPr>
            <a:lvl4pPr>
              <a:defRPr sz="4100"/>
            </a:lvl4pPr>
            <a:lvl5pPr>
              <a:defRPr sz="4100"/>
            </a:lvl5pPr>
            <a:lvl6pPr>
              <a:defRPr sz="4100"/>
            </a:lvl6pPr>
            <a:lvl7pPr>
              <a:defRPr sz="4100"/>
            </a:lvl7pPr>
            <a:lvl8pPr>
              <a:defRPr sz="4100"/>
            </a:lvl8pPr>
            <a:lvl9pPr>
              <a:defRPr sz="4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8D4929C-4C1C-6CF1-60DD-1E67EC79D1BE}"/>
              </a:ext>
            </a:extLst>
          </p:cNvPr>
          <p:cNvSpPr>
            <a:spLocks noGrp="1"/>
          </p:cNvSpPr>
          <p:nvPr>
            <p:ph type="dt" sz="half" idx="10"/>
          </p:nvPr>
        </p:nvSpPr>
        <p:spPr/>
        <p:txBody>
          <a:bodyPr/>
          <a:lstStyle>
            <a:lvl1pPr>
              <a:defRPr/>
            </a:lvl1pPr>
          </a:lstStyle>
          <a:p>
            <a:fld id="{E7BF0864-C2E6-FA46-8E6B-460CF2E3113D}" type="datetimeFigureOut">
              <a:rPr lang="en-US" altLang="en-US"/>
              <a:pPr/>
              <a:t>11/2/24</a:t>
            </a:fld>
            <a:endParaRPr lang="en-US" altLang="en-US"/>
          </a:p>
        </p:txBody>
      </p:sp>
      <p:sp>
        <p:nvSpPr>
          <p:cNvPr id="6" name="Footer Placeholder 4">
            <a:extLst>
              <a:ext uri="{FF2B5EF4-FFF2-40B4-BE49-F238E27FC236}">
                <a16:creationId xmlns:a16="http://schemas.microsoft.com/office/drawing/2014/main" id="{34245FD6-D2F7-3B64-4C4B-E95152E0762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6B58793-F1EF-6A37-85CC-03D9A763EB42}"/>
              </a:ext>
            </a:extLst>
          </p:cNvPr>
          <p:cNvSpPr>
            <a:spLocks noGrp="1"/>
          </p:cNvSpPr>
          <p:nvPr>
            <p:ph type="sldNum" sz="quarter" idx="12"/>
          </p:nvPr>
        </p:nvSpPr>
        <p:spPr/>
        <p:txBody>
          <a:bodyPr/>
          <a:lstStyle>
            <a:lvl1pPr>
              <a:defRPr/>
            </a:lvl1pPr>
          </a:lstStyle>
          <a:p>
            <a:fld id="{11D8E88A-7CFB-3041-BE73-7FA6DA0A4F03}" type="slidenum">
              <a:rPr lang="en-US" altLang="en-US"/>
              <a:pPr/>
              <a:t>‹#›</a:t>
            </a:fld>
            <a:endParaRPr lang="en-US" altLang="en-US"/>
          </a:p>
        </p:txBody>
      </p:sp>
    </p:spTree>
    <p:extLst>
      <p:ext uri="{BB962C8B-B14F-4D97-AF65-F5344CB8AC3E}">
        <p14:creationId xmlns:p14="http://schemas.microsoft.com/office/powerpoint/2010/main" val="18924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70464" y="527280"/>
            <a:ext cx="21068348" cy="2194454"/>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70464" y="2947275"/>
            <a:ext cx="10343162" cy="1228284"/>
          </a:xfrm>
        </p:spPr>
        <p:txBody>
          <a:bodyPr anchor="b"/>
          <a:lstStyle>
            <a:lvl1pPr marL="0" indent="0">
              <a:buNone/>
              <a:defRPr sz="5500" b="1"/>
            </a:lvl1pPr>
            <a:lvl2pPr marL="1045022" indent="0">
              <a:buNone/>
              <a:defRPr sz="4600" b="1"/>
            </a:lvl2pPr>
            <a:lvl3pPr marL="2090044" indent="0">
              <a:buNone/>
              <a:defRPr sz="4100" b="1"/>
            </a:lvl3pPr>
            <a:lvl4pPr marL="3135066" indent="0">
              <a:buNone/>
              <a:defRPr sz="3700" b="1"/>
            </a:lvl4pPr>
            <a:lvl5pPr marL="4180088" indent="0">
              <a:buNone/>
              <a:defRPr sz="3700" b="1"/>
            </a:lvl5pPr>
            <a:lvl6pPr marL="5225110" indent="0">
              <a:buNone/>
              <a:defRPr sz="3700" b="1"/>
            </a:lvl6pPr>
            <a:lvl7pPr marL="6270132" indent="0">
              <a:buNone/>
              <a:defRPr sz="3700" b="1"/>
            </a:lvl7pPr>
            <a:lvl8pPr marL="7315154" indent="0">
              <a:buNone/>
              <a:defRPr sz="3700" b="1"/>
            </a:lvl8pPr>
            <a:lvl9pPr marL="8360176" indent="0">
              <a:buNone/>
              <a:defRPr sz="3700" b="1"/>
            </a:lvl9pPr>
          </a:lstStyle>
          <a:p>
            <a:pPr lvl="0"/>
            <a:r>
              <a:rPr lang="en-US"/>
              <a:t>Click to edit Master text styles</a:t>
            </a:r>
          </a:p>
        </p:txBody>
      </p:sp>
      <p:sp>
        <p:nvSpPr>
          <p:cNvPr id="4" name="Content Placeholder 3"/>
          <p:cNvSpPr>
            <a:spLocks noGrp="1"/>
          </p:cNvSpPr>
          <p:nvPr>
            <p:ph sz="half" idx="2"/>
          </p:nvPr>
        </p:nvSpPr>
        <p:spPr>
          <a:xfrm>
            <a:off x="1170464" y="4175559"/>
            <a:ext cx="10343162" cy="7586107"/>
          </a:xfrm>
        </p:spPr>
        <p:txBody>
          <a:bodyPr/>
          <a:lstStyle>
            <a:lvl1pPr>
              <a:defRPr sz="5500"/>
            </a:lvl1pPr>
            <a:lvl2pPr>
              <a:defRPr sz="4600"/>
            </a:lvl2pPr>
            <a:lvl3pPr>
              <a:defRPr sz="4100"/>
            </a:lvl3pPr>
            <a:lvl4pPr>
              <a:defRPr sz="3700"/>
            </a:lvl4pPr>
            <a:lvl5pPr>
              <a:defRPr sz="3700"/>
            </a:lvl5pPr>
            <a:lvl6pPr>
              <a:defRPr sz="3700"/>
            </a:lvl6pPr>
            <a:lvl7pPr>
              <a:defRPr sz="3700"/>
            </a:lvl7pPr>
            <a:lvl8pPr>
              <a:defRPr sz="3700"/>
            </a:lvl8pPr>
            <a:lvl9pPr>
              <a:defRPr sz="3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1891588" y="2947275"/>
            <a:ext cx="10347225" cy="1228284"/>
          </a:xfrm>
        </p:spPr>
        <p:txBody>
          <a:bodyPr anchor="b"/>
          <a:lstStyle>
            <a:lvl1pPr marL="0" indent="0">
              <a:buNone/>
              <a:defRPr sz="5500" b="1"/>
            </a:lvl1pPr>
            <a:lvl2pPr marL="1045022" indent="0">
              <a:buNone/>
              <a:defRPr sz="4600" b="1"/>
            </a:lvl2pPr>
            <a:lvl3pPr marL="2090044" indent="0">
              <a:buNone/>
              <a:defRPr sz="4100" b="1"/>
            </a:lvl3pPr>
            <a:lvl4pPr marL="3135066" indent="0">
              <a:buNone/>
              <a:defRPr sz="3700" b="1"/>
            </a:lvl4pPr>
            <a:lvl5pPr marL="4180088" indent="0">
              <a:buNone/>
              <a:defRPr sz="3700" b="1"/>
            </a:lvl5pPr>
            <a:lvl6pPr marL="5225110" indent="0">
              <a:buNone/>
              <a:defRPr sz="3700" b="1"/>
            </a:lvl6pPr>
            <a:lvl7pPr marL="6270132" indent="0">
              <a:buNone/>
              <a:defRPr sz="3700" b="1"/>
            </a:lvl7pPr>
            <a:lvl8pPr marL="7315154" indent="0">
              <a:buNone/>
              <a:defRPr sz="3700" b="1"/>
            </a:lvl8pPr>
            <a:lvl9pPr marL="8360176" indent="0">
              <a:buNone/>
              <a:defRPr sz="3700" b="1"/>
            </a:lvl9pPr>
          </a:lstStyle>
          <a:p>
            <a:pPr lvl="0"/>
            <a:r>
              <a:rPr lang="en-US"/>
              <a:t>Click to edit Master text styles</a:t>
            </a:r>
          </a:p>
        </p:txBody>
      </p:sp>
      <p:sp>
        <p:nvSpPr>
          <p:cNvPr id="6" name="Content Placeholder 5"/>
          <p:cNvSpPr>
            <a:spLocks noGrp="1"/>
          </p:cNvSpPr>
          <p:nvPr>
            <p:ph sz="quarter" idx="4"/>
          </p:nvPr>
        </p:nvSpPr>
        <p:spPr>
          <a:xfrm>
            <a:off x="11891588" y="4175559"/>
            <a:ext cx="10347225" cy="7586107"/>
          </a:xfrm>
        </p:spPr>
        <p:txBody>
          <a:bodyPr/>
          <a:lstStyle>
            <a:lvl1pPr>
              <a:defRPr sz="5500"/>
            </a:lvl1pPr>
            <a:lvl2pPr>
              <a:defRPr sz="4600"/>
            </a:lvl2pPr>
            <a:lvl3pPr>
              <a:defRPr sz="4100"/>
            </a:lvl3pPr>
            <a:lvl4pPr>
              <a:defRPr sz="3700"/>
            </a:lvl4pPr>
            <a:lvl5pPr>
              <a:defRPr sz="3700"/>
            </a:lvl5pPr>
            <a:lvl6pPr>
              <a:defRPr sz="3700"/>
            </a:lvl6pPr>
            <a:lvl7pPr>
              <a:defRPr sz="3700"/>
            </a:lvl7pPr>
            <a:lvl8pPr>
              <a:defRPr sz="3700"/>
            </a:lvl8pPr>
            <a:lvl9pPr>
              <a:defRPr sz="3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90B1C4E-572B-531B-C7D7-D6A4A7BE922C}"/>
              </a:ext>
            </a:extLst>
          </p:cNvPr>
          <p:cNvSpPr>
            <a:spLocks noGrp="1"/>
          </p:cNvSpPr>
          <p:nvPr>
            <p:ph type="dt" sz="half" idx="10"/>
          </p:nvPr>
        </p:nvSpPr>
        <p:spPr/>
        <p:txBody>
          <a:bodyPr/>
          <a:lstStyle>
            <a:lvl1pPr>
              <a:defRPr/>
            </a:lvl1pPr>
          </a:lstStyle>
          <a:p>
            <a:fld id="{8AB9E802-C17D-BD41-AC0D-C7EECAD59A51}" type="datetimeFigureOut">
              <a:rPr lang="en-US" altLang="en-US"/>
              <a:pPr/>
              <a:t>11/2/24</a:t>
            </a:fld>
            <a:endParaRPr lang="en-US" altLang="en-US"/>
          </a:p>
        </p:txBody>
      </p:sp>
      <p:sp>
        <p:nvSpPr>
          <p:cNvPr id="8" name="Footer Placeholder 4">
            <a:extLst>
              <a:ext uri="{FF2B5EF4-FFF2-40B4-BE49-F238E27FC236}">
                <a16:creationId xmlns:a16="http://schemas.microsoft.com/office/drawing/2014/main" id="{3FE3B70A-A255-142D-CDB3-0BAD7C159D4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DA15730-379F-A868-626A-858B736AD59A}"/>
              </a:ext>
            </a:extLst>
          </p:cNvPr>
          <p:cNvSpPr>
            <a:spLocks noGrp="1"/>
          </p:cNvSpPr>
          <p:nvPr>
            <p:ph type="sldNum" sz="quarter" idx="12"/>
          </p:nvPr>
        </p:nvSpPr>
        <p:spPr/>
        <p:txBody>
          <a:bodyPr/>
          <a:lstStyle>
            <a:lvl1pPr>
              <a:defRPr/>
            </a:lvl1pPr>
          </a:lstStyle>
          <a:p>
            <a:fld id="{980FB2D5-6218-B24A-8D98-33369E5BE1DB}" type="slidenum">
              <a:rPr lang="en-US" altLang="en-US"/>
              <a:pPr/>
              <a:t>‹#›</a:t>
            </a:fld>
            <a:endParaRPr lang="en-US" altLang="en-US"/>
          </a:p>
        </p:txBody>
      </p:sp>
    </p:spTree>
    <p:extLst>
      <p:ext uri="{BB962C8B-B14F-4D97-AF65-F5344CB8AC3E}">
        <p14:creationId xmlns:p14="http://schemas.microsoft.com/office/powerpoint/2010/main" val="15880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94E7229-EC82-68C8-9226-F758EEB16F20}"/>
              </a:ext>
            </a:extLst>
          </p:cNvPr>
          <p:cNvSpPr>
            <a:spLocks noGrp="1"/>
          </p:cNvSpPr>
          <p:nvPr>
            <p:ph type="dt" sz="half" idx="10"/>
          </p:nvPr>
        </p:nvSpPr>
        <p:spPr/>
        <p:txBody>
          <a:bodyPr/>
          <a:lstStyle>
            <a:lvl1pPr>
              <a:defRPr/>
            </a:lvl1pPr>
          </a:lstStyle>
          <a:p>
            <a:fld id="{2F5C0106-BB7C-264F-B435-81FBEFB97698}" type="datetimeFigureOut">
              <a:rPr lang="en-US" altLang="en-US"/>
              <a:pPr/>
              <a:t>11/2/24</a:t>
            </a:fld>
            <a:endParaRPr lang="en-US" altLang="en-US"/>
          </a:p>
        </p:txBody>
      </p:sp>
      <p:sp>
        <p:nvSpPr>
          <p:cNvPr id="4" name="Footer Placeholder 4">
            <a:extLst>
              <a:ext uri="{FF2B5EF4-FFF2-40B4-BE49-F238E27FC236}">
                <a16:creationId xmlns:a16="http://schemas.microsoft.com/office/drawing/2014/main" id="{DF11A689-230A-6116-F02D-00485D22FCC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440D1993-C087-0441-3E38-363B22A8A70C}"/>
              </a:ext>
            </a:extLst>
          </p:cNvPr>
          <p:cNvSpPr>
            <a:spLocks noGrp="1"/>
          </p:cNvSpPr>
          <p:nvPr>
            <p:ph type="sldNum" sz="quarter" idx="12"/>
          </p:nvPr>
        </p:nvSpPr>
        <p:spPr/>
        <p:txBody>
          <a:bodyPr/>
          <a:lstStyle>
            <a:lvl1pPr>
              <a:defRPr/>
            </a:lvl1pPr>
          </a:lstStyle>
          <a:p>
            <a:fld id="{A613D1B1-0946-2046-94BF-E6152BE97399}" type="slidenum">
              <a:rPr lang="en-US" altLang="en-US"/>
              <a:pPr/>
              <a:t>‹#›</a:t>
            </a:fld>
            <a:endParaRPr lang="en-US" altLang="en-US"/>
          </a:p>
        </p:txBody>
      </p:sp>
    </p:spTree>
    <p:extLst>
      <p:ext uri="{BB962C8B-B14F-4D97-AF65-F5344CB8AC3E}">
        <p14:creationId xmlns:p14="http://schemas.microsoft.com/office/powerpoint/2010/main" val="4028950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16697E5-3F49-241E-B7AD-6183215C30CA}"/>
              </a:ext>
            </a:extLst>
          </p:cNvPr>
          <p:cNvSpPr>
            <a:spLocks noGrp="1"/>
          </p:cNvSpPr>
          <p:nvPr>
            <p:ph type="dt" sz="half" idx="10"/>
          </p:nvPr>
        </p:nvSpPr>
        <p:spPr/>
        <p:txBody>
          <a:bodyPr/>
          <a:lstStyle>
            <a:lvl1pPr>
              <a:defRPr/>
            </a:lvl1pPr>
          </a:lstStyle>
          <a:p>
            <a:fld id="{6CAF804B-7404-7040-A526-B6F7C52B136D}" type="datetimeFigureOut">
              <a:rPr lang="en-US" altLang="en-US"/>
              <a:pPr/>
              <a:t>11/2/24</a:t>
            </a:fld>
            <a:endParaRPr lang="en-US" altLang="en-US"/>
          </a:p>
        </p:txBody>
      </p:sp>
      <p:sp>
        <p:nvSpPr>
          <p:cNvPr id="3" name="Footer Placeholder 4">
            <a:extLst>
              <a:ext uri="{FF2B5EF4-FFF2-40B4-BE49-F238E27FC236}">
                <a16:creationId xmlns:a16="http://schemas.microsoft.com/office/drawing/2014/main" id="{AEA4C4CA-9D2E-18C3-D8FE-841E8FACD10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22DC294D-BBD6-D6E4-3B62-C446B3FB6701}"/>
              </a:ext>
            </a:extLst>
          </p:cNvPr>
          <p:cNvSpPr>
            <a:spLocks noGrp="1"/>
          </p:cNvSpPr>
          <p:nvPr>
            <p:ph type="sldNum" sz="quarter" idx="12"/>
          </p:nvPr>
        </p:nvSpPr>
        <p:spPr/>
        <p:txBody>
          <a:bodyPr/>
          <a:lstStyle>
            <a:lvl1pPr>
              <a:defRPr/>
            </a:lvl1pPr>
          </a:lstStyle>
          <a:p>
            <a:fld id="{5AD1855A-C104-8E4A-B6B1-566CC577A963}" type="slidenum">
              <a:rPr lang="en-US" altLang="en-US"/>
              <a:pPr/>
              <a:t>‹#›</a:t>
            </a:fld>
            <a:endParaRPr lang="en-US" altLang="en-US"/>
          </a:p>
        </p:txBody>
      </p:sp>
    </p:spTree>
    <p:extLst>
      <p:ext uri="{BB962C8B-B14F-4D97-AF65-F5344CB8AC3E}">
        <p14:creationId xmlns:p14="http://schemas.microsoft.com/office/powerpoint/2010/main" val="1757926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0465" y="524231"/>
            <a:ext cx="7701490" cy="2231028"/>
          </a:xfrm>
        </p:spPr>
        <p:txBody>
          <a:bodyPr anchor="b"/>
          <a:lstStyle>
            <a:lvl1pPr algn="l">
              <a:defRPr sz="4600" b="1"/>
            </a:lvl1pPr>
          </a:lstStyle>
          <a:p>
            <a:r>
              <a:rPr lang="en-US"/>
              <a:t>Click to edit Master title style</a:t>
            </a:r>
          </a:p>
        </p:txBody>
      </p:sp>
      <p:sp>
        <p:nvSpPr>
          <p:cNvPr id="3" name="Content Placeholder 2"/>
          <p:cNvSpPr>
            <a:spLocks noGrp="1"/>
          </p:cNvSpPr>
          <p:nvPr>
            <p:ph idx="1"/>
          </p:nvPr>
        </p:nvSpPr>
        <p:spPr>
          <a:xfrm>
            <a:off x="9152376" y="524232"/>
            <a:ext cx="13086435" cy="11237435"/>
          </a:xfrm>
        </p:spPr>
        <p:txBody>
          <a:bodyPr/>
          <a:lstStyle>
            <a:lvl1pPr>
              <a:defRPr sz="7300"/>
            </a:lvl1pPr>
            <a:lvl2pPr>
              <a:defRPr sz="6400"/>
            </a:lvl2pPr>
            <a:lvl3pPr>
              <a:defRPr sz="5500"/>
            </a:lvl3pPr>
            <a:lvl4pPr>
              <a:defRPr sz="4600"/>
            </a:lvl4pPr>
            <a:lvl5pPr>
              <a:defRPr sz="4600"/>
            </a:lvl5pPr>
            <a:lvl6pPr>
              <a:defRPr sz="4600"/>
            </a:lvl6pPr>
            <a:lvl7pPr>
              <a:defRPr sz="4600"/>
            </a:lvl7pPr>
            <a:lvl8pPr>
              <a:defRPr sz="4600"/>
            </a:lvl8pPr>
            <a:lvl9pPr>
              <a:defRPr sz="4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70465" y="2755260"/>
            <a:ext cx="7701490" cy="9006407"/>
          </a:xfrm>
        </p:spPr>
        <p:txBody>
          <a:bodyPr/>
          <a:lstStyle>
            <a:lvl1pPr marL="0" indent="0">
              <a:buNone/>
              <a:defRPr sz="3200"/>
            </a:lvl1pPr>
            <a:lvl2pPr marL="1045022" indent="0">
              <a:buNone/>
              <a:defRPr sz="2700"/>
            </a:lvl2pPr>
            <a:lvl3pPr marL="2090044" indent="0">
              <a:buNone/>
              <a:defRPr sz="2300"/>
            </a:lvl3pPr>
            <a:lvl4pPr marL="3135066" indent="0">
              <a:buNone/>
              <a:defRPr sz="2100"/>
            </a:lvl4pPr>
            <a:lvl5pPr marL="4180088" indent="0">
              <a:buNone/>
              <a:defRPr sz="2100"/>
            </a:lvl5pPr>
            <a:lvl6pPr marL="5225110" indent="0">
              <a:buNone/>
              <a:defRPr sz="2100"/>
            </a:lvl6pPr>
            <a:lvl7pPr marL="6270132" indent="0">
              <a:buNone/>
              <a:defRPr sz="2100"/>
            </a:lvl7pPr>
            <a:lvl8pPr marL="7315154" indent="0">
              <a:buNone/>
              <a:defRPr sz="2100"/>
            </a:lvl8pPr>
            <a:lvl9pPr marL="8360176" indent="0">
              <a:buNone/>
              <a:defRPr sz="2100"/>
            </a:lvl9pPr>
          </a:lstStyle>
          <a:p>
            <a:pPr lvl="0"/>
            <a:r>
              <a:rPr lang="en-US"/>
              <a:t>Click to edit Master text styles</a:t>
            </a:r>
          </a:p>
        </p:txBody>
      </p:sp>
      <p:sp>
        <p:nvSpPr>
          <p:cNvPr id="5" name="Date Placeholder 3">
            <a:extLst>
              <a:ext uri="{FF2B5EF4-FFF2-40B4-BE49-F238E27FC236}">
                <a16:creationId xmlns:a16="http://schemas.microsoft.com/office/drawing/2014/main" id="{41AEF73A-6525-710D-AB0A-AC6F9AF48AD0}"/>
              </a:ext>
            </a:extLst>
          </p:cNvPr>
          <p:cNvSpPr>
            <a:spLocks noGrp="1"/>
          </p:cNvSpPr>
          <p:nvPr>
            <p:ph type="dt" sz="half" idx="10"/>
          </p:nvPr>
        </p:nvSpPr>
        <p:spPr/>
        <p:txBody>
          <a:bodyPr/>
          <a:lstStyle>
            <a:lvl1pPr>
              <a:defRPr/>
            </a:lvl1pPr>
          </a:lstStyle>
          <a:p>
            <a:fld id="{85BB891B-2CEE-CF42-AEC1-4A026A3B9721}" type="datetimeFigureOut">
              <a:rPr lang="en-US" altLang="en-US"/>
              <a:pPr/>
              <a:t>11/2/24</a:t>
            </a:fld>
            <a:endParaRPr lang="en-US" altLang="en-US"/>
          </a:p>
        </p:txBody>
      </p:sp>
      <p:sp>
        <p:nvSpPr>
          <p:cNvPr id="6" name="Footer Placeholder 4">
            <a:extLst>
              <a:ext uri="{FF2B5EF4-FFF2-40B4-BE49-F238E27FC236}">
                <a16:creationId xmlns:a16="http://schemas.microsoft.com/office/drawing/2014/main" id="{2AD1BFAE-F55F-72D7-32C7-B21A6EEA59B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33BEE45-2353-7225-ABC4-FAF6D7109C96}"/>
              </a:ext>
            </a:extLst>
          </p:cNvPr>
          <p:cNvSpPr>
            <a:spLocks noGrp="1"/>
          </p:cNvSpPr>
          <p:nvPr>
            <p:ph type="sldNum" sz="quarter" idx="12"/>
          </p:nvPr>
        </p:nvSpPr>
        <p:spPr/>
        <p:txBody>
          <a:bodyPr/>
          <a:lstStyle>
            <a:lvl1pPr>
              <a:defRPr/>
            </a:lvl1pPr>
          </a:lstStyle>
          <a:p>
            <a:fld id="{23FDEE45-7707-E245-8FE1-3D1687E84CAC}" type="slidenum">
              <a:rPr lang="en-US" altLang="en-US"/>
              <a:pPr/>
              <a:t>‹#›</a:t>
            </a:fld>
            <a:endParaRPr lang="en-US" altLang="en-US"/>
          </a:p>
        </p:txBody>
      </p:sp>
    </p:spTree>
    <p:extLst>
      <p:ext uri="{BB962C8B-B14F-4D97-AF65-F5344CB8AC3E}">
        <p14:creationId xmlns:p14="http://schemas.microsoft.com/office/powerpoint/2010/main" val="14665912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88382" y="9216708"/>
            <a:ext cx="14045565" cy="1088084"/>
          </a:xfrm>
        </p:spPr>
        <p:txBody>
          <a:bodyPr anchor="b"/>
          <a:lstStyle>
            <a:lvl1pPr algn="l">
              <a:defRPr sz="4600" b="1"/>
            </a:lvl1pPr>
          </a:lstStyle>
          <a:p>
            <a:r>
              <a:rPr lang="en-US"/>
              <a:t>Click to edit Master title style</a:t>
            </a:r>
          </a:p>
        </p:txBody>
      </p:sp>
      <p:sp>
        <p:nvSpPr>
          <p:cNvPr id="3" name="Picture Placeholder 2"/>
          <p:cNvSpPr>
            <a:spLocks noGrp="1"/>
          </p:cNvSpPr>
          <p:nvPr>
            <p:ph type="pic" idx="1"/>
          </p:nvPr>
        </p:nvSpPr>
        <p:spPr>
          <a:xfrm>
            <a:off x="4588382" y="1176471"/>
            <a:ext cx="14045565" cy="7900035"/>
          </a:xfrm>
        </p:spPr>
        <p:txBody>
          <a:bodyPr rtlCol="0">
            <a:normAutofit/>
          </a:bodyPr>
          <a:lstStyle>
            <a:lvl1pPr marL="0" indent="0">
              <a:buNone/>
              <a:defRPr sz="7300"/>
            </a:lvl1pPr>
            <a:lvl2pPr marL="1045022" indent="0">
              <a:buNone/>
              <a:defRPr sz="6400"/>
            </a:lvl2pPr>
            <a:lvl3pPr marL="2090044" indent="0">
              <a:buNone/>
              <a:defRPr sz="5500"/>
            </a:lvl3pPr>
            <a:lvl4pPr marL="3135066" indent="0">
              <a:buNone/>
              <a:defRPr sz="4600"/>
            </a:lvl4pPr>
            <a:lvl5pPr marL="4180088" indent="0">
              <a:buNone/>
              <a:defRPr sz="4600"/>
            </a:lvl5pPr>
            <a:lvl6pPr marL="5225110" indent="0">
              <a:buNone/>
              <a:defRPr sz="4600"/>
            </a:lvl6pPr>
            <a:lvl7pPr marL="6270132" indent="0">
              <a:buNone/>
              <a:defRPr sz="4600"/>
            </a:lvl7pPr>
            <a:lvl8pPr marL="7315154" indent="0">
              <a:buNone/>
              <a:defRPr sz="4600"/>
            </a:lvl8pPr>
            <a:lvl9pPr marL="8360176" indent="0">
              <a:buNone/>
              <a:defRPr sz="4600"/>
            </a:lvl9pPr>
          </a:lstStyle>
          <a:p>
            <a:pPr lvl="0"/>
            <a:endParaRPr lang="en-US" noProof="0" dirty="0"/>
          </a:p>
        </p:txBody>
      </p:sp>
      <p:sp>
        <p:nvSpPr>
          <p:cNvPr id="4" name="Text Placeholder 3"/>
          <p:cNvSpPr>
            <a:spLocks noGrp="1"/>
          </p:cNvSpPr>
          <p:nvPr>
            <p:ph type="body" sz="half" idx="2"/>
          </p:nvPr>
        </p:nvSpPr>
        <p:spPr>
          <a:xfrm>
            <a:off x="4588382" y="10304792"/>
            <a:ext cx="14045565" cy="1545261"/>
          </a:xfrm>
        </p:spPr>
        <p:txBody>
          <a:bodyPr/>
          <a:lstStyle>
            <a:lvl1pPr marL="0" indent="0">
              <a:buNone/>
              <a:defRPr sz="3200"/>
            </a:lvl1pPr>
            <a:lvl2pPr marL="1045022" indent="0">
              <a:buNone/>
              <a:defRPr sz="2700"/>
            </a:lvl2pPr>
            <a:lvl3pPr marL="2090044" indent="0">
              <a:buNone/>
              <a:defRPr sz="2300"/>
            </a:lvl3pPr>
            <a:lvl4pPr marL="3135066" indent="0">
              <a:buNone/>
              <a:defRPr sz="2100"/>
            </a:lvl4pPr>
            <a:lvl5pPr marL="4180088" indent="0">
              <a:buNone/>
              <a:defRPr sz="2100"/>
            </a:lvl5pPr>
            <a:lvl6pPr marL="5225110" indent="0">
              <a:buNone/>
              <a:defRPr sz="2100"/>
            </a:lvl6pPr>
            <a:lvl7pPr marL="6270132" indent="0">
              <a:buNone/>
              <a:defRPr sz="2100"/>
            </a:lvl7pPr>
            <a:lvl8pPr marL="7315154" indent="0">
              <a:buNone/>
              <a:defRPr sz="2100"/>
            </a:lvl8pPr>
            <a:lvl9pPr marL="8360176" indent="0">
              <a:buNone/>
              <a:defRPr sz="2100"/>
            </a:lvl9pPr>
          </a:lstStyle>
          <a:p>
            <a:pPr lvl="0"/>
            <a:r>
              <a:rPr lang="en-US"/>
              <a:t>Click to edit Master text styles</a:t>
            </a:r>
          </a:p>
        </p:txBody>
      </p:sp>
      <p:sp>
        <p:nvSpPr>
          <p:cNvPr id="5" name="Date Placeholder 3">
            <a:extLst>
              <a:ext uri="{FF2B5EF4-FFF2-40B4-BE49-F238E27FC236}">
                <a16:creationId xmlns:a16="http://schemas.microsoft.com/office/drawing/2014/main" id="{19BA5D9A-36D8-4946-8AC3-9B34660902FA}"/>
              </a:ext>
            </a:extLst>
          </p:cNvPr>
          <p:cNvSpPr>
            <a:spLocks noGrp="1"/>
          </p:cNvSpPr>
          <p:nvPr>
            <p:ph type="dt" sz="half" idx="10"/>
          </p:nvPr>
        </p:nvSpPr>
        <p:spPr/>
        <p:txBody>
          <a:bodyPr/>
          <a:lstStyle>
            <a:lvl1pPr>
              <a:defRPr/>
            </a:lvl1pPr>
          </a:lstStyle>
          <a:p>
            <a:fld id="{BD70E98C-436B-8744-B33B-A41D98AC1F52}" type="datetimeFigureOut">
              <a:rPr lang="en-US" altLang="en-US"/>
              <a:pPr/>
              <a:t>11/2/24</a:t>
            </a:fld>
            <a:endParaRPr lang="en-US" altLang="en-US"/>
          </a:p>
        </p:txBody>
      </p:sp>
      <p:sp>
        <p:nvSpPr>
          <p:cNvPr id="6" name="Footer Placeholder 4">
            <a:extLst>
              <a:ext uri="{FF2B5EF4-FFF2-40B4-BE49-F238E27FC236}">
                <a16:creationId xmlns:a16="http://schemas.microsoft.com/office/drawing/2014/main" id="{488B5627-D0FE-72D3-ACEE-0DC22331DC6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A57AADC-DAA9-0584-C993-1C6BEF945BC2}"/>
              </a:ext>
            </a:extLst>
          </p:cNvPr>
          <p:cNvSpPr>
            <a:spLocks noGrp="1"/>
          </p:cNvSpPr>
          <p:nvPr>
            <p:ph type="sldNum" sz="quarter" idx="12"/>
          </p:nvPr>
        </p:nvSpPr>
        <p:spPr/>
        <p:txBody>
          <a:bodyPr/>
          <a:lstStyle>
            <a:lvl1pPr>
              <a:defRPr/>
            </a:lvl1pPr>
          </a:lstStyle>
          <a:p>
            <a:fld id="{96F08E43-57CF-A541-BCB8-2B5E161B4A06}" type="slidenum">
              <a:rPr lang="en-US" altLang="en-US"/>
              <a:pPr/>
              <a:t>‹#›</a:t>
            </a:fld>
            <a:endParaRPr lang="en-US" altLang="en-US"/>
          </a:p>
        </p:txBody>
      </p:sp>
    </p:spTree>
    <p:extLst>
      <p:ext uri="{BB962C8B-B14F-4D97-AF65-F5344CB8AC3E}">
        <p14:creationId xmlns:p14="http://schemas.microsoft.com/office/powerpoint/2010/main" val="1368687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A61F8CC-081E-07F7-587B-5B8084D9C8BD}"/>
              </a:ext>
            </a:extLst>
          </p:cNvPr>
          <p:cNvSpPr>
            <a:spLocks noGrp="1"/>
          </p:cNvSpPr>
          <p:nvPr>
            <p:ph type="title"/>
          </p:nvPr>
        </p:nvSpPr>
        <p:spPr bwMode="auto">
          <a:xfrm>
            <a:off x="1169988" y="527050"/>
            <a:ext cx="21069300"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09004" tIns="104502" rIns="209004" bIns="104502"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2E72D212-0796-7131-87B8-18E7ADF11EF6}"/>
              </a:ext>
            </a:extLst>
          </p:cNvPr>
          <p:cNvSpPr>
            <a:spLocks noGrp="1"/>
          </p:cNvSpPr>
          <p:nvPr>
            <p:ph type="body" idx="1"/>
          </p:nvPr>
        </p:nvSpPr>
        <p:spPr bwMode="auto">
          <a:xfrm>
            <a:off x="1169988" y="3071813"/>
            <a:ext cx="21069300" cy="868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09004" tIns="104502" rIns="209004" bIns="1045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D2B7E1C-B0E9-8611-3991-1B1289F6950C}"/>
              </a:ext>
            </a:extLst>
          </p:cNvPr>
          <p:cNvSpPr>
            <a:spLocks noGrp="1"/>
          </p:cNvSpPr>
          <p:nvPr>
            <p:ph type="dt" sz="half" idx="2"/>
          </p:nvPr>
        </p:nvSpPr>
        <p:spPr>
          <a:xfrm>
            <a:off x="1169988" y="12203113"/>
            <a:ext cx="5462587" cy="701675"/>
          </a:xfrm>
          <a:prstGeom prst="rect">
            <a:avLst/>
          </a:prstGeom>
        </p:spPr>
        <p:txBody>
          <a:bodyPr vert="horz" wrap="square" lIns="209004" tIns="104502" rIns="209004" bIns="104502" numCol="1" anchor="ctr" anchorCtr="0" compatLnSpc="1">
            <a:prstTxWarp prst="textNoShape">
              <a:avLst/>
            </a:prstTxWarp>
          </a:bodyPr>
          <a:lstStyle>
            <a:lvl1pPr>
              <a:defRPr sz="2700">
                <a:solidFill>
                  <a:srgbClr val="898989"/>
                </a:solidFill>
              </a:defRPr>
            </a:lvl1pPr>
          </a:lstStyle>
          <a:p>
            <a:fld id="{CD8EDA6F-3F99-8C45-A15C-2A0F1083A12B}" type="datetimeFigureOut">
              <a:rPr lang="en-US" altLang="en-US"/>
              <a:pPr/>
              <a:t>11/2/24</a:t>
            </a:fld>
            <a:endParaRPr lang="en-US" altLang="en-US"/>
          </a:p>
        </p:txBody>
      </p:sp>
      <p:sp>
        <p:nvSpPr>
          <p:cNvPr id="5" name="Footer Placeholder 4">
            <a:extLst>
              <a:ext uri="{FF2B5EF4-FFF2-40B4-BE49-F238E27FC236}">
                <a16:creationId xmlns:a16="http://schemas.microsoft.com/office/drawing/2014/main" id="{38796422-730F-5B7D-0A72-382A1CD7548A}"/>
              </a:ext>
            </a:extLst>
          </p:cNvPr>
          <p:cNvSpPr>
            <a:spLocks noGrp="1"/>
          </p:cNvSpPr>
          <p:nvPr>
            <p:ph type="ftr" sz="quarter" idx="3"/>
          </p:nvPr>
        </p:nvSpPr>
        <p:spPr>
          <a:xfrm>
            <a:off x="7997825" y="12203113"/>
            <a:ext cx="7413625" cy="701675"/>
          </a:xfrm>
          <a:prstGeom prst="rect">
            <a:avLst/>
          </a:prstGeom>
        </p:spPr>
        <p:txBody>
          <a:bodyPr vert="horz" lIns="209004" tIns="104502" rIns="209004" bIns="104502" rtlCol="0" anchor="ctr"/>
          <a:lstStyle>
            <a:lvl1pPr algn="ctr" defTabSz="1045022" fontAlgn="auto">
              <a:spcBef>
                <a:spcPts val="0"/>
              </a:spcBef>
              <a:spcAft>
                <a:spcPts val="0"/>
              </a:spcAft>
              <a:defRPr sz="27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3E53FEA6-2DE0-8893-FD35-4DE9BB9687D2}"/>
              </a:ext>
            </a:extLst>
          </p:cNvPr>
          <p:cNvSpPr>
            <a:spLocks noGrp="1"/>
          </p:cNvSpPr>
          <p:nvPr>
            <p:ph type="sldNum" sz="quarter" idx="4"/>
          </p:nvPr>
        </p:nvSpPr>
        <p:spPr>
          <a:xfrm>
            <a:off x="16776700" y="12203113"/>
            <a:ext cx="5462588" cy="701675"/>
          </a:xfrm>
          <a:prstGeom prst="rect">
            <a:avLst/>
          </a:prstGeom>
        </p:spPr>
        <p:txBody>
          <a:bodyPr vert="horz" wrap="square" lIns="209004" tIns="104502" rIns="209004" bIns="104502" numCol="1" anchor="ctr" anchorCtr="0" compatLnSpc="1">
            <a:prstTxWarp prst="textNoShape">
              <a:avLst/>
            </a:prstTxWarp>
          </a:bodyPr>
          <a:lstStyle>
            <a:lvl1pPr algn="r">
              <a:defRPr sz="2700">
                <a:solidFill>
                  <a:srgbClr val="898989"/>
                </a:solidFill>
              </a:defRPr>
            </a:lvl1pPr>
          </a:lstStyle>
          <a:p>
            <a:fld id="{81AB326D-6C58-C54F-90F7-8DD2C4F63FA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044575" rtl="0" eaLnBrk="0" fontAlgn="base" hangingPunct="0">
        <a:spcBef>
          <a:spcPct val="0"/>
        </a:spcBef>
        <a:spcAft>
          <a:spcPct val="0"/>
        </a:spcAft>
        <a:defRPr sz="10100" kern="1200">
          <a:solidFill>
            <a:schemeClr val="tx1"/>
          </a:solidFill>
          <a:latin typeface="+mj-lt"/>
          <a:ea typeface="ＭＳ Ｐゴシック" charset="0"/>
          <a:cs typeface="ＭＳ Ｐゴシック" charset="0"/>
        </a:defRPr>
      </a:lvl1pPr>
      <a:lvl2pPr algn="ctr" defTabSz="1044575" rtl="0" eaLnBrk="0" fontAlgn="base" hangingPunct="0">
        <a:spcBef>
          <a:spcPct val="0"/>
        </a:spcBef>
        <a:spcAft>
          <a:spcPct val="0"/>
        </a:spcAft>
        <a:defRPr sz="10100">
          <a:solidFill>
            <a:schemeClr val="tx1"/>
          </a:solidFill>
          <a:latin typeface="Calibri" charset="0"/>
          <a:ea typeface="ＭＳ Ｐゴシック" charset="0"/>
          <a:cs typeface="ＭＳ Ｐゴシック" charset="0"/>
        </a:defRPr>
      </a:lvl2pPr>
      <a:lvl3pPr algn="ctr" defTabSz="1044575" rtl="0" eaLnBrk="0" fontAlgn="base" hangingPunct="0">
        <a:spcBef>
          <a:spcPct val="0"/>
        </a:spcBef>
        <a:spcAft>
          <a:spcPct val="0"/>
        </a:spcAft>
        <a:defRPr sz="10100">
          <a:solidFill>
            <a:schemeClr val="tx1"/>
          </a:solidFill>
          <a:latin typeface="Calibri" charset="0"/>
          <a:ea typeface="ＭＳ Ｐゴシック" charset="0"/>
          <a:cs typeface="ＭＳ Ｐゴシック" charset="0"/>
        </a:defRPr>
      </a:lvl3pPr>
      <a:lvl4pPr algn="ctr" defTabSz="1044575" rtl="0" eaLnBrk="0" fontAlgn="base" hangingPunct="0">
        <a:spcBef>
          <a:spcPct val="0"/>
        </a:spcBef>
        <a:spcAft>
          <a:spcPct val="0"/>
        </a:spcAft>
        <a:defRPr sz="10100">
          <a:solidFill>
            <a:schemeClr val="tx1"/>
          </a:solidFill>
          <a:latin typeface="Calibri" charset="0"/>
          <a:ea typeface="ＭＳ Ｐゴシック" charset="0"/>
          <a:cs typeface="ＭＳ Ｐゴシック" charset="0"/>
        </a:defRPr>
      </a:lvl4pPr>
      <a:lvl5pPr algn="ctr" defTabSz="1044575" rtl="0" eaLnBrk="0" fontAlgn="base" hangingPunct="0">
        <a:spcBef>
          <a:spcPct val="0"/>
        </a:spcBef>
        <a:spcAft>
          <a:spcPct val="0"/>
        </a:spcAft>
        <a:defRPr sz="10100">
          <a:solidFill>
            <a:schemeClr val="tx1"/>
          </a:solidFill>
          <a:latin typeface="Calibri" charset="0"/>
          <a:ea typeface="ＭＳ Ｐゴシック" charset="0"/>
          <a:cs typeface="ＭＳ Ｐゴシック" charset="0"/>
        </a:defRPr>
      </a:lvl5pPr>
      <a:lvl6pPr marL="457200" algn="ctr" defTabSz="1044575" rtl="0" fontAlgn="base">
        <a:spcBef>
          <a:spcPct val="0"/>
        </a:spcBef>
        <a:spcAft>
          <a:spcPct val="0"/>
        </a:spcAft>
        <a:defRPr sz="10100">
          <a:solidFill>
            <a:schemeClr val="tx1"/>
          </a:solidFill>
          <a:latin typeface="Calibri" charset="0"/>
          <a:ea typeface="ＭＳ Ｐゴシック" charset="0"/>
          <a:cs typeface="ＭＳ Ｐゴシック" charset="0"/>
        </a:defRPr>
      </a:lvl6pPr>
      <a:lvl7pPr marL="914400" algn="ctr" defTabSz="1044575" rtl="0" fontAlgn="base">
        <a:spcBef>
          <a:spcPct val="0"/>
        </a:spcBef>
        <a:spcAft>
          <a:spcPct val="0"/>
        </a:spcAft>
        <a:defRPr sz="10100">
          <a:solidFill>
            <a:schemeClr val="tx1"/>
          </a:solidFill>
          <a:latin typeface="Calibri" charset="0"/>
          <a:ea typeface="ＭＳ Ｐゴシック" charset="0"/>
          <a:cs typeface="ＭＳ Ｐゴシック" charset="0"/>
        </a:defRPr>
      </a:lvl7pPr>
      <a:lvl8pPr marL="1371600" algn="ctr" defTabSz="1044575" rtl="0" fontAlgn="base">
        <a:spcBef>
          <a:spcPct val="0"/>
        </a:spcBef>
        <a:spcAft>
          <a:spcPct val="0"/>
        </a:spcAft>
        <a:defRPr sz="10100">
          <a:solidFill>
            <a:schemeClr val="tx1"/>
          </a:solidFill>
          <a:latin typeface="Calibri" charset="0"/>
          <a:ea typeface="ＭＳ Ｐゴシック" charset="0"/>
          <a:cs typeface="ＭＳ Ｐゴシック" charset="0"/>
        </a:defRPr>
      </a:lvl8pPr>
      <a:lvl9pPr marL="1828800" algn="ctr" defTabSz="1044575" rtl="0" fontAlgn="base">
        <a:spcBef>
          <a:spcPct val="0"/>
        </a:spcBef>
        <a:spcAft>
          <a:spcPct val="0"/>
        </a:spcAft>
        <a:defRPr sz="10100">
          <a:solidFill>
            <a:schemeClr val="tx1"/>
          </a:solidFill>
          <a:latin typeface="Calibri" charset="0"/>
          <a:ea typeface="ＭＳ Ｐゴシック" charset="0"/>
          <a:cs typeface="ＭＳ Ｐゴシック" charset="0"/>
        </a:defRPr>
      </a:lvl9pPr>
    </p:titleStyle>
    <p:bodyStyle>
      <a:lvl1pPr marL="782638" indent="-782638" algn="l" defTabSz="1044575" rtl="0" eaLnBrk="0" fontAlgn="base" hangingPunct="0">
        <a:spcBef>
          <a:spcPct val="20000"/>
        </a:spcBef>
        <a:spcAft>
          <a:spcPct val="0"/>
        </a:spcAft>
        <a:buFont typeface="Arial" panose="020B0604020202020204" pitchFamily="34" charset="0"/>
        <a:buChar char="•"/>
        <a:defRPr sz="7300" kern="1200">
          <a:solidFill>
            <a:schemeClr val="tx1"/>
          </a:solidFill>
          <a:latin typeface="+mn-lt"/>
          <a:ea typeface="ＭＳ Ｐゴシック" charset="0"/>
          <a:cs typeface="ＭＳ Ｐゴシック" charset="0"/>
        </a:defRPr>
      </a:lvl1pPr>
      <a:lvl2pPr marL="1697038" indent="-652463" algn="l" defTabSz="1044575" rtl="0" eaLnBrk="0" fontAlgn="base" hangingPunct="0">
        <a:spcBef>
          <a:spcPct val="20000"/>
        </a:spcBef>
        <a:spcAft>
          <a:spcPct val="0"/>
        </a:spcAft>
        <a:buFont typeface="Arial" panose="020B0604020202020204" pitchFamily="34" charset="0"/>
        <a:buChar char="–"/>
        <a:defRPr sz="6400" kern="1200">
          <a:solidFill>
            <a:schemeClr val="tx1"/>
          </a:solidFill>
          <a:latin typeface="+mn-lt"/>
          <a:ea typeface="ＭＳ Ｐゴシック" charset="0"/>
          <a:cs typeface="+mn-cs"/>
        </a:defRPr>
      </a:lvl2pPr>
      <a:lvl3pPr marL="2611438" indent="-522288" algn="l" defTabSz="1044575" rtl="0" eaLnBrk="0" fontAlgn="base" hangingPunct="0">
        <a:spcBef>
          <a:spcPct val="20000"/>
        </a:spcBef>
        <a:spcAft>
          <a:spcPct val="0"/>
        </a:spcAft>
        <a:buFont typeface="Arial" panose="020B0604020202020204" pitchFamily="34" charset="0"/>
        <a:buChar char="•"/>
        <a:defRPr sz="5500" kern="1200">
          <a:solidFill>
            <a:schemeClr val="tx1"/>
          </a:solidFill>
          <a:latin typeface="+mn-lt"/>
          <a:ea typeface="ＭＳ Ｐゴシック" charset="0"/>
          <a:cs typeface="+mn-cs"/>
        </a:defRPr>
      </a:lvl3pPr>
      <a:lvl4pPr marL="3656013" indent="-522288" algn="l" defTabSz="1044575" rtl="0" eaLnBrk="0" fontAlgn="base" hangingPunct="0">
        <a:spcBef>
          <a:spcPct val="20000"/>
        </a:spcBef>
        <a:spcAft>
          <a:spcPct val="0"/>
        </a:spcAft>
        <a:buFont typeface="Arial" panose="020B0604020202020204" pitchFamily="34" charset="0"/>
        <a:buChar char="–"/>
        <a:defRPr sz="4600" kern="1200">
          <a:solidFill>
            <a:schemeClr val="tx1"/>
          </a:solidFill>
          <a:latin typeface="+mn-lt"/>
          <a:ea typeface="ＭＳ Ｐゴシック" charset="0"/>
          <a:cs typeface="+mn-cs"/>
        </a:defRPr>
      </a:lvl4pPr>
      <a:lvl5pPr marL="4702175" indent="-522288" algn="l" defTabSz="1044575" rtl="0" eaLnBrk="0" fontAlgn="base" hangingPunct="0">
        <a:spcBef>
          <a:spcPct val="20000"/>
        </a:spcBef>
        <a:spcAft>
          <a:spcPct val="0"/>
        </a:spcAft>
        <a:buFont typeface="Arial" panose="020B0604020202020204" pitchFamily="34" charset="0"/>
        <a:buChar char="»"/>
        <a:defRPr sz="4600" kern="1200">
          <a:solidFill>
            <a:schemeClr val="tx1"/>
          </a:solidFill>
          <a:latin typeface="+mn-lt"/>
          <a:ea typeface="ＭＳ Ｐゴシック" charset="0"/>
          <a:cs typeface="+mn-cs"/>
        </a:defRPr>
      </a:lvl5pPr>
      <a:lvl6pPr marL="5747621" indent="-522511" algn="l" defTabSz="1045022" rtl="0" eaLnBrk="1" latinLnBrk="0" hangingPunct="1">
        <a:spcBef>
          <a:spcPct val="20000"/>
        </a:spcBef>
        <a:buFont typeface="Arial"/>
        <a:buChar char="•"/>
        <a:defRPr sz="4600" kern="1200">
          <a:solidFill>
            <a:schemeClr val="tx1"/>
          </a:solidFill>
          <a:latin typeface="+mn-lt"/>
          <a:ea typeface="+mn-ea"/>
          <a:cs typeface="+mn-cs"/>
        </a:defRPr>
      </a:lvl6pPr>
      <a:lvl7pPr marL="6792643" indent="-522511" algn="l" defTabSz="1045022" rtl="0" eaLnBrk="1" latinLnBrk="0" hangingPunct="1">
        <a:spcBef>
          <a:spcPct val="20000"/>
        </a:spcBef>
        <a:buFont typeface="Arial"/>
        <a:buChar char="•"/>
        <a:defRPr sz="4600" kern="1200">
          <a:solidFill>
            <a:schemeClr val="tx1"/>
          </a:solidFill>
          <a:latin typeface="+mn-lt"/>
          <a:ea typeface="+mn-ea"/>
          <a:cs typeface="+mn-cs"/>
        </a:defRPr>
      </a:lvl7pPr>
      <a:lvl8pPr marL="7837665" indent="-522511" algn="l" defTabSz="1045022" rtl="0" eaLnBrk="1" latinLnBrk="0" hangingPunct="1">
        <a:spcBef>
          <a:spcPct val="20000"/>
        </a:spcBef>
        <a:buFont typeface="Arial"/>
        <a:buChar char="•"/>
        <a:defRPr sz="4600" kern="1200">
          <a:solidFill>
            <a:schemeClr val="tx1"/>
          </a:solidFill>
          <a:latin typeface="+mn-lt"/>
          <a:ea typeface="+mn-ea"/>
          <a:cs typeface="+mn-cs"/>
        </a:defRPr>
      </a:lvl8pPr>
      <a:lvl9pPr marL="8882687" indent="-522511" algn="l" defTabSz="1045022" rtl="0" eaLnBrk="1" latinLnBrk="0" hangingPunct="1">
        <a:spcBef>
          <a:spcPct val="20000"/>
        </a:spcBef>
        <a:buFont typeface="Arial"/>
        <a:buChar char="•"/>
        <a:defRPr sz="4600" kern="1200">
          <a:solidFill>
            <a:schemeClr val="tx1"/>
          </a:solidFill>
          <a:latin typeface="+mn-lt"/>
          <a:ea typeface="+mn-ea"/>
          <a:cs typeface="+mn-cs"/>
        </a:defRPr>
      </a:lvl9pPr>
    </p:bodyStyle>
    <p:otherStyle>
      <a:defPPr>
        <a:defRPr lang="en-US"/>
      </a:defPPr>
      <a:lvl1pPr marL="0" algn="l" defTabSz="1045022" rtl="0" eaLnBrk="1" latinLnBrk="0" hangingPunct="1">
        <a:defRPr sz="4100" kern="1200">
          <a:solidFill>
            <a:schemeClr val="tx1"/>
          </a:solidFill>
          <a:latin typeface="+mn-lt"/>
          <a:ea typeface="+mn-ea"/>
          <a:cs typeface="+mn-cs"/>
        </a:defRPr>
      </a:lvl1pPr>
      <a:lvl2pPr marL="1045022" algn="l" defTabSz="1045022" rtl="0" eaLnBrk="1" latinLnBrk="0" hangingPunct="1">
        <a:defRPr sz="4100" kern="1200">
          <a:solidFill>
            <a:schemeClr val="tx1"/>
          </a:solidFill>
          <a:latin typeface="+mn-lt"/>
          <a:ea typeface="+mn-ea"/>
          <a:cs typeface="+mn-cs"/>
        </a:defRPr>
      </a:lvl2pPr>
      <a:lvl3pPr marL="2090044" algn="l" defTabSz="1045022" rtl="0" eaLnBrk="1" latinLnBrk="0" hangingPunct="1">
        <a:defRPr sz="4100" kern="1200">
          <a:solidFill>
            <a:schemeClr val="tx1"/>
          </a:solidFill>
          <a:latin typeface="+mn-lt"/>
          <a:ea typeface="+mn-ea"/>
          <a:cs typeface="+mn-cs"/>
        </a:defRPr>
      </a:lvl3pPr>
      <a:lvl4pPr marL="3135066" algn="l" defTabSz="1045022" rtl="0" eaLnBrk="1" latinLnBrk="0" hangingPunct="1">
        <a:defRPr sz="4100" kern="1200">
          <a:solidFill>
            <a:schemeClr val="tx1"/>
          </a:solidFill>
          <a:latin typeface="+mn-lt"/>
          <a:ea typeface="+mn-ea"/>
          <a:cs typeface="+mn-cs"/>
        </a:defRPr>
      </a:lvl4pPr>
      <a:lvl5pPr marL="4180088" algn="l" defTabSz="1045022" rtl="0" eaLnBrk="1" latinLnBrk="0" hangingPunct="1">
        <a:defRPr sz="4100" kern="1200">
          <a:solidFill>
            <a:schemeClr val="tx1"/>
          </a:solidFill>
          <a:latin typeface="+mn-lt"/>
          <a:ea typeface="+mn-ea"/>
          <a:cs typeface="+mn-cs"/>
        </a:defRPr>
      </a:lvl5pPr>
      <a:lvl6pPr marL="5225110" algn="l" defTabSz="1045022" rtl="0" eaLnBrk="1" latinLnBrk="0" hangingPunct="1">
        <a:defRPr sz="4100" kern="1200">
          <a:solidFill>
            <a:schemeClr val="tx1"/>
          </a:solidFill>
          <a:latin typeface="+mn-lt"/>
          <a:ea typeface="+mn-ea"/>
          <a:cs typeface="+mn-cs"/>
        </a:defRPr>
      </a:lvl6pPr>
      <a:lvl7pPr marL="6270132" algn="l" defTabSz="1045022" rtl="0" eaLnBrk="1" latinLnBrk="0" hangingPunct="1">
        <a:defRPr sz="4100" kern="1200">
          <a:solidFill>
            <a:schemeClr val="tx1"/>
          </a:solidFill>
          <a:latin typeface="+mn-lt"/>
          <a:ea typeface="+mn-ea"/>
          <a:cs typeface="+mn-cs"/>
        </a:defRPr>
      </a:lvl7pPr>
      <a:lvl8pPr marL="7315154" algn="l" defTabSz="1045022" rtl="0" eaLnBrk="1" latinLnBrk="0" hangingPunct="1">
        <a:defRPr sz="4100" kern="1200">
          <a:solidFill>
            <a:schemeClr val="tx1"/>
          </a:solidFill>
          <a:latin typeface="+mn-lt"/>
          <a:ea typeface="+mn-ea"/>
          <a:cs typeface="+mn-cs"/>
        </a:defRPr>
      </a:lvl8pPr>
      <a:lvl9pPr marL="8360176" algn="l" defTabSz="1045022" rtl="0" eaLnBrk="1" latinLnBrk="0" hangingPunct="1">
        <a:defRPr sz="4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descr="BetheLight-Theme.jpg">
            <a:extLst>
              <a:ext uri="{FF2B5EF4-FFF2-40B4-BE49-F238E27FC236}">
                <a16:creationId xmlns:a16="http://schemas.microsoft.com/office/drawing/2014/main" id="{C3DBB57C-AF08-A2AC-7EBB-6A6101EEF74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3407688"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86F1112-BBD6-D228-5CC7-B71188B2B2D9}"/>
              </a:ext>
            </a:extLst>
          </p:cNvPr>
          <p:cNvSpPr txBox="1"/>
          <p:nvPr/>
        </p:nvSpPr>
        <p:spPr>
          <a:xfrm>
            <a:off x="8054502" y="10208004"/>
            <a:ext cx="8540885" cy="2569934"/>
          </a:xfrm>
          <a:prstGeom prst="rect">
            <a:avLst/>
          </a:prstGeom>
          <a:noFill/>
        </p:spPr>
        <p:txBody>
          <a:bodyPr wrap="square" rtlCol="0">
            <a:spAutoFit/>
          </a:bodyPr>
          <a:lstStyle/>
          <a:p>
            <a:pPr marL="0" marR="0" algn="ctr"/>
            <a:r>
              <a:rPr lang="en-US" sz="4000" b="1" dirty="0">
                <a:solidFill>
                  <a:schemeClr val="bg1"/>
                </a:solidFill>
                <a:effectLst>
                  <a:outerShdw blurRad="38100" dist="38100" dir="2700000" algn="tl">
                    <a:srgbClr val="000000">
                      <a:alpha val="43137"/>
                    </a:srgbClr>
                  </a:outerShdw>
                </a:effectLst>
                <a:highlight>
                  <a:srgbClr val="000000"/>
                </a:highlight>
                <a:latin typeface="Arial Black" panose="020B0A04020102020204" pitchFamily="34" charset="0"/>
                <a:ea typeface="Aptos" panose="020B0004020202020204" pitchFamily="34" charset="0"/>
                <a:cs typeface="Times New Roman" panose="02020603050405020304" pitchFamily="18" charset="0"/>
              </a:rPr>
              <a:t>“Put on the Armor of Light”</a:t>
            </a:r>
            <a:endParaRPr lang="en-US" sz="4000" dirty="0">
              <a:solidFill>
                <a:schemeClr val="bg1"/>
              </a:solidFill>
              <a:effectLst>
                <a:outerShdw blurRad="38100" dist="38100" dir="2700000" algn="tl">
                  <a:srgbClr val="000000">
                    <a:alpha val="43137"/>
                  </a:srgbClr>
                </a:outerShdw>
              </a:effectLst>
              <a:highlight>
                <a:srgbClr val="000000"/>
              </a:highlight>
              <a:latin typeface="Arial Black" panose="020B0A04020102020204" pitchFamily="34" charset="0"/>
              <a:ea typeface="Aptos" panose="020B0004020202020204" pitchFamily="34" charset="0"/>
              <a:cs typeface="Times New Roman" panose="02020603050405020304" pitchFamily="18" charset="0"/>
            </a:endParaRPr>
          </a:p>
          <a:p>
            <a:pPr marL="0" marR="0" algn="ctr"/>
            <a:r>
              <a:rPr lang="en-US" sz="4000" dirty="0">
                <a:solidFill>
                  <a:schemeClr val="bg1"/>
                </a:solidFill>
                <a:effectLst>
                  <a:outerShdw blurRad="38100" dist="38100" dir="2700000" algn="tl">
                    <a:srgbClr val="000000">
                      <a:alpha val="43137"/>
                    </a:srgbClr>
                  </a:outerShdw>
                </a:effectLst>
                <a:highlight>
                  <a:srgbClr val="000000"/>
                </a:highlight>
                <a:latin typeface="Arial Black" panose="020B0A04020102020204" pitchFamily="34" charset="0"/>
                <a:ea typeface="Aptos" panose="020B0004020202020204" pitchFamily="34" charset="0"/>
                <a:cs typeface="Times New Roman" panose="02020603050405020304" pitchFamily="18" charset="0"/>
              </a:rPr>
              <a:t>Sunday, November 3, 2024</a:t>
            </a:r>
          </a:p>
          <a:p>
            <a:pPr marL="0" marR="0" algn="ctr"/>
            <a:r>
              <a:rPr lang="en-US" sz="4000" dirty="0">
                <a:solidFill>
                  <a:schemeClr val="bg1"/>
                </a:solidFill>
                <a:effectLst>
                  <a:outerShdw blurRad="38100" dist="38100" dir="2700000" algn="tl">
                    <a:srgbClr val="000000">
                      <a:alpha val="43137"/>
                    </a:srgbClr>
                  </a:outerShdw>
                </a:effectLst>
                <a:highlight>
                  <a:srgbClr val="000000"/>
                </a:highlight>
                <a:latin typeface="Arial Black" panose="020B0A04020102020204" pitchFamily="34" charset="0"/>
                <a:ea typeface="Aptos" panose="020B0004020202020204" pitchFamily="34" charset="0"/>
                <a:cs typeface="Times New Roman" panose="02020603050405020304" pitchFamily="18" charset="0"/>
              </a:rPr>
              <a:t>Senior Pastor, Dr. Janet Cook</a:t>
            </a:r>
          </a:p>
          <a:p>
            <a:pPr algn="ctr"/>
            <a:endParaRPr lang="en-US" dirty="0">
              <a:solidFill>
                <a:schemeClr val="bg1"/>
              </a:solidFill>
              <a:effectLst>
                <a:outerShdw blurRad="38100" dist="38100" dir="2700000" algn="tl">
                  <a:srgbClr val="000000">
                    <a:alpha val="43137"/>
                  </a:srgbClr>
                </a:outerShdw>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14F761-8DB7-4C25-F8D3-9BB77607E8DA}"/>
            </a:ext>
          </a:extLst>
        </p:cNvPr>
        <p:cNvGrpSpPr/>
        <p:nvPr/>
      </p:nvGrpSpPr>
      <p:grpSpPr>
        <a:xfrm>
          <a:off x="0" y="0"/>
          <a:ext cx="0" cy="0"/>
          <a:chOff x="0" y="0"/>
          <a:chExt cx="0" cy="0"/>
        </a:xfrm>
      </p:grpSpPr>
      <p:pic>
        <p:nvPicPr>
          <p:cNvPr id="21505" name="Picture 1" descr="BetheLight-Back2.jpg">
            <a:extLst>
              <a:ext uri="{FF2B5EF4-FFF2-40B4-BE49-F238E27FC236}">
                <a16:creationId xmlns:a16="http://schemas.microsoft.com/office/drawing/2014/main" id="{B0ABDE14-6C35-4294-CA92-838EF11D862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3407688"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56C00329-A0E2-D49B-E64B-43BF21231698}"/>
              </a:ext>
            </a:extLst>
          </p:cNvPr>
          <p:cNvSpPr txBox="1"/>
          <p:nvPr/>
        </p:nvSpPr>
        <p:spPr>
          <a:xfrm>
            <a:off x="4884754" y="719847"/>
            <a:ext cx="13638179" cy="923330"/>
          </a:xfrm>
          <a:prstGeom prst="rect">
            <a:avLst/>
          </a:prstGeom>
          <a:noFill/>
        </p:spPr>
        <p:txBody>
          <a:bodyPr wrap="square" rtlCol="0">
            <a:spAutoFit/>
          </a:bodyPr>
          <a:lstStyle/>
          <a:p>
            <a:pPr algn="ctr"/>
            <a:r>
              <a:rPr lang="en-US" sz="5400" b="1" dirty="0">
                <a:solidFill>
                  <a:schemeClr val="bg1"/>
                </a:solidFill>
                <a:effectLst/>
                <a:latin typeface="Arial Black" panose="020B0A04020102020204" pitchFamily="34" charset="0"/>
                <a:ea typeface="Aptos" panose="020B0004020202020204" pitchFamily="34" charset="0"/>
                <a:cs typeface="Times New Roman" panose="02020603050405020304" pitchFamily="18" charset="0"/>
              </a:rPr>
              <a:t>“Put on the Armor of Light”</a:t>
            </a:r>
            <a:endParaRPr lang="en-US" sz="5400" dirty="0">
              <a:solidFill>
                <a:schemeClr val="bg1"/>
              </a:solidFill>
              <a:latin typeface="Arial Black" panose="020B0A04020102020204" pitchFamily="34" charset="0"/>
            </a:endParaRPr>
          </a:p>
        </p:txBody>
      </p:sp>
      <p:sp>
        <p:nvSpPr>
          <p:cNvPr id="4" name="TextBox 3">
            <a:extLst>
              <a:ext uri="{FF2B5EF4-FFF2-40B4-BE49-F238E27FC236}">
                <a16:creationId xmlns:a16="http://schemas.microsoft.com/office/drawing/2014/main" id="{8C0C6E43-20EC-8580-AAD9-768FCCF8FED8}"/>
              </a:ext>
            </a:extLst>
          </p:cNvPr>
          <p:cNvSpPr txBox="1"/>
          <p:nvPr/>
        </p:nvSpPr>
        <p:spPr>
          <a:xfrm>
            <a:off x="1791357" y="2363024"/>
            <a:ext cx="19824971" cy="8602355"/>
          </a:xfrm>
          <a:prstGeom prst="rect">
            <a:avLst/>
          </a:prstGeom>
          <a:noFill/>
        </p:spPr>
        <p:txBody>
          <a:bodyPr wrap="square" rtlCol="0">
            <a:spAutoFit/>
          </a:bodyPr>
          <a:lstStyle/>
          <a:p>
            <a:pPr marL="0" marR="0"/>
            <a:r>
              <a:rPr lang="en-US" sz="4000" dirty="0">
                <a:solidFill>
                  <a:schemeClr val="bg1"/>
                </a:solidFill>
                <a:effectLst/>
                <a:latin typeface="Arial Black" panose="020B0A04020102020204" pitchFamily="34" charset="0"/>
                <a:ea typeface="Aptos" panose="020B0004020202020204" pitchFamily="34" charset="0"/>
                <a:cs typeface="Times New Roman" panose="02020603050405020304" pitchFamily="18" charset="0"/>
              </a:rPr>
              <a:t>God’s word is alive, and it is powerful. </a:t>
            </a:r>
          </a:p>
          <a:p>
            <a:pPr marL="0" marR="0"/>
            <a:r>
              <a:rPr lang="en-US" sz="4000" dirty="0">
                <a:solidFill>
                  <a:schemeClr val="bg1"/>
                </a:solidFill>
                <a:effectLst/>
                <a:latin typeface="Arial Black" panose="020B0A04020102020204" pitchFamily="34" charset="0"/>
                <a:ea typeface="Aptos" panose="020B0004020202020204" pitchFamily="34" charset="0"/>
                <a:cs typeface="Times New Roman" panose="02020603050405020304" pitchFamily="18" charset="0"/>
              </a:rPr>
              <a:t>(NKJV) John 6:63 It is the Spirit who gives life; the flesh profits nothing. The words that I speak to you are spirit, and they are life. </a:t>
            </a:r>
          </a:p>
          <a:p>
            <a:pPr marL="0" marR="0"/>
            <a:r>
              <a:rPr lang="en-US" sz="4000" dirty="0">
                <a:solidFill>
                  <a:schemeClr val="bg1"/>
                </a:solidFill>
                <a:effectLst/>
                <a:latin typeface="Arial Black" panose="020B0A04020102020204" pitchFamily="34" charset="0"/>
                <a:ea typeface="Aptos" panose="020B0004020202020204" pitchFamily="34" charset="0"/>
                <a:cs typeface="Times New Roman" panose="02020603050405020304" pitchFamily="18" charset="0"/>
              </a:rPr>
              <a:t> </a:t>
            </a:r>
          </a:p>
          <a:p>
            <a:pPr marL="0" marR="0"/>
            <a:r>
              <a:rPr lang="en-US" sz="4000" b="1" dirty="0">
                <a:solidFill>
                  <a:schemeClr val="bg1"/>
                </a:solidFill>
                <a:effectLst/>
                <a:latin typeface="Arial Black" panose="020B0A04020102020204" pitchFamily="34" charset="0"/>
                <a:ea typeface="Aptos" panose="020B0004020202020204" pitchFamily="34" charset="0"/>
                <a:cs typeface="Times New Roman" panose="02020603050405020304" pitchFamily="18" charset="0"/>
              </a:rPr>
              <a:t>Fellowship with Him and One Another</a:t>
            </a:r>
            <a:endParaRPr lang="en-US" sz="4000" dirty="0">
              <a:solidFill>
                <a:schemeClr val="bg1"/>
              </a:solidFill>
              <a:effectLst/>
              <a:latin typeface="Arial Black" panose="020B0A04020102020204" pitchFamily="34" charset="0"/>
              <a:ea typeface="Aptos" panose="020B0004020202020204" pitchFamily="34" charset="0"/>
              <a:cs typeface="Times New Roman" panose="02020603050405020304" pitchFamily="18" charset="0"/>
            </a:endParaRPr>
          </a:p>
          <a:p>
            <a:pPr marL="0" marR="0"/>
            <a:r>
              <a:rPr lang="en-US" sz="4000" dirty="0">
                <a:solidFill>
                  <a:schemeClr val="bg1"/>
                </a:solidFill>
                <a:effectLst/>
                <a:latin typeface="Arial Black" panose="020B0A04020102020204" pitchFamily="34" charset="0"/>
                <a:ea typeface="Aptos" panose="020B0004020202020204" pitchFamily="34" charset="0"/>
                <a:cs typeface="Times New Roman" panose="02020603050405020304" pitchFamily="18" charset="0"/>
              </a:rPr>
              <a:t>5 This is the message which we have heard from Him and declare to you, that God is light and in Him is no darkness at all. 6 If we say that we have fellowship with Him, and walk in darkness, we lie and do not practice the truth. 7 But if we walk in the light as He is in the light, we have fellowship with one another, and the blood of Jesus Christ His Son cleanses us from all sin. (NKJV)</a:t>
            </a:r>
          </a:p>
          <a:p>
            <a:pPr marL="0" marR="0"/>
            <a:r>
              <a:rPr lang="en-US" sz="3600" dirty="0">
                <a:solidFill>
                  <a:schemeClr val="bg1"/>
                </a:solidFill>
                <a:effectLst/>
                <a:latin typeface="Arial Black" panose="020B0A04020102020204" pitchFamily="34" charset="0"/>
                <a:ea typeface="Aptos" panose="020B0004020202020204" pitchFamily="34" charset="0"/>
                <a:cs typeface="Times New Roman" panose="02020603050405020304" pitchFamily="18" charset="0"/>
              </a:rPr>
              <a:t> </a:t>
            </a:r>
          </a:p>
          <a:p>
            <a:pPr marL="0" marR="0"/>
            <a:r>
              <a:rPr lang="en-US" sz="1800" dirty="0">
                <a:effectLst/>
                <a:latin typeface="Aptos" panose="020B0004020202020204" pitchFamily="34" charset="0"/>
                <a:ea typeface="Aptos" panose="020B0004020202020204" pitchFamily="34" charset="0"/>
                <a:cs typeface="Times New Roman" panose="02020603050405020304" pitchFamily="18" charset="0"/>
              </a:rPr>
              <a:t> </a:t>
            </a:r>
          </a:p>
          <a:p>
            <a:pPr marL="0" marR="0"/>
            <a:r>
              <a:rPr lang="en-US" sz="1800" dirty="0">
                <a:effectLst/>
                <a:latin typeface="Aptos" panose="020B0004020202020204" pitchFamily="34" charset="0"/>
                <a:ea typeface="Aptos" panose="020B0004020202020204" pitchFamily="34" charset="0"/>
                <a:cs typeface="Times New Roman" panose="02020603050405020304" pitchFamily="18" charset="0"/>
              </a:rPr>
              <a:t> </a:t>
            </a:r>
          </a:p>
          <a:p>
            <a:endParaRPr lang="en-US" dirty="0"/>
          </a:p>
        </p:txBody>
      </p:sp>
    </p:spTree>
    <p:extLst>
      <p:ext uri="{BB962C8B-B14F-4D97-AF65-F5344CB8AC3E}">
        <p14:creationId xmlns:p14="http://schemas.microsoft.com/office/powerpoint/2010/main" val="21381417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0D12F3-EF49-5F5E-FEE2-A5C4DD6FEC6E}"/>
            </a:ext>
          </a:extLst>
        </p:cNvPr>
        <p:cNvGrpSpPr/>
        <p:nvPr/>
      </p:nvGrpSpPr>
      <p:grpSpPr>
        <a:xfrm>
          <a:off x="0" y="0"/>
          <a:ext cx="0" cy="0"/>
          <a:chOff x="0" y="0"/>
          <a:chExt cx="0" cy="0"/>
        </a:xfrm>
      </p:grpSpPr>
      <p:pic>
        <p:nvPicPr>
          <p:cNvPr id="21505" name="Picture 1" descr="BetheLight-Back2.jpg">
            <a:extLst>
              <a:ext uri="{FF2B5EF4-FFF2-40B4-BE49-F238E27FC236}">
                <a16:creationId xmlns:a16="http://schemas.microsoft.com/office/drawing/2014/main" id="{B7A72E5D-BB1B-DA6B-922A-5E9DF15A13B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3407688"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EAE4173-B9C5-9555-1561-B88A13F1F55C}"/>
              </a:ext>
            </a:extLst>
          </p:cNvPr>
          <p:cNvSpPr txBox="1"/>
          <p:nvPr/>
        </p:nvSpPr>
        <p:spPr>
          <a:xfrm>
            <a:off x="4884754" y="719847"/>
            <a:ext cx="13638179" cy="923330"/>
          </a:xfrm>
          <a:prstGeom prst="rect">
            <a:avLst/>
          </a:prstGeom>
          <a:noFill/>
        </p:spPr>
        <p:txBody>
          <a:bodyPr wrap="square" rtlCol="0">
            <a:spAutoFit/>
          </a:bodyPr>
          <a:lstStyle/>
          <a:p>
            <a:pPr algn="ctr"/>
            <a:r>
              <a:rPr lang="en-US" sz="5400" b="1" dirty="0">
                <a:solidFill>
                  <a:schemeClr val="bg1"/>
                </a:solidFill>
                <a:effectLst/>
                <a:latin typeface="Arial Black" panose="020B0A04020102020204" pitchFamily="34" charset="0"/>
                <a:ea typeface="Aptos" panose="020B0004020202020204" pitchFamily="34" charset="0"/>
                <a:cs typeface="Times New Roman" panose="02020603050405020304" pitchFamily="18" charset="0"/>
              </a:rPr>
              <a:t>“Put on the Armor of Light”</a:t>
            </a:r>
            <a:endParaRPr lang="en-US" sz="5400" dirty="0">
              <a:solidFill>
                <a:schemeClr val="bg1"/>
              </a:solidFill>
              <a:latin typeface="Arial Black" panose="020B0A04020102020204" pitchFamily="34" charset="0"/>
            </a:endParaRPr>
          </a:p>
        </p:txBody>
      </p:sp>
      <p:sp>
        <p:nvSpPr>
          <p:cNvPr id="4" name="TextBox 3">
            <a:extLst>
              <a:ext uri="{FF2B5EF4-FFF2-40B4-BE49-F238E27FC236}">
                <a16:creationId xmlns:a16="http://schemas.microsoft.com/office/drawing/2014/main" id="{FE85C15E-DC65-D9D9-019F-BB10338999F2}"/>
              </a:ext>
            </a:extLst>
          </p:cNvPr>
          <p:cNvSpPr txBox="1"/>
          <p:nvPr/>
        </p:nvSpPr>
        <p:spPr>
          <a:xfrm>
            <a:off x="1791357" y="2363024"/>
            <a:ext cx="19824971" cy="7648248"/>
          </a:xfrm>
          <a:prstGeom prst="rect">
            <a:avLst/>
          </a:prstGeom>
          <a:noFill/>
        </p:spPr>
        <p:txBody>
          <a:bodyPr wrap="square" rtlCol="0">
            <a:spAutoFit/>
          </a:bodyPr>
          <a:lstStyle/>
          <a:p>
            <a:pPr marL="0" marR="0"/>
            <a:r>
              <a:rPr lang="en-US" sz="4000" b="1" dirty="0">
                <a:solidFill>
                  <a:schemeClr val="bg1"/>
                </a:solidFill>
                <a:effectLst/>
                <a:latin typeface="Arial Black" panose="020B0A04020102020204" pitchFamily="34" charset="0"/>
                <a:ea typeface="Aptos" panose="020B0004020202020204" pitchFamily="34" charset="0"/>
                <a:cs typeface="Times New Roman" panose="02020603050405020304" pitchFamily="18" charset="0"/>
              </a:rPr>
              <a:t>Romans 13:8-10</a:t>
            </a:r>
            <a:endParaRPr lang="en-US" sz="4000" dirty="0">
              <a:solidFill>
                <a:schemeClr val="bg1"/>
              </a:solidFill>
              <a:effectLst/>
              <a:latin typeface="Arial Black" panose="020B0A04020102020204" pitchFamily="34" charset="0"/>
              <a:ea typeface="Aptos" panose="020B0004020202020204" pitchFamily="34" charset="0"/>
              <a:cs typeface="Times New Roman" panose="02020603050405020304" pitchFamily="18" charset="0"/>
            </a:endParaRPr>
          </a:p>
          <a:p>
            <a:pPr marL="0" marR="0"/>
            <a:r>
              <a:rPr lang="en-US" sz="4000" b="1" dirty="0">
                <a:solidFill>
                  <a:schemeClr val="bg1"/>
                </a:solidFill>
                <a:effectLst/>
                <a:latin typeface="Arial Black" panose="020B0A04020102020204" pitchFamily="34" charset="0"/>
                <a:ea typeface="Aptos" panose="020B0004020202020204" pitchFamily="34" charset="0"/>
                <a:cs typeface="Times New Roman" panose="02020603050405020304" pitchFamily="18" charset="0"/>
              </a:rPr>
              <a:t>Love People</a:t>
            </a:r>
            <a:endParaRPr lang="en-US" sz="4000" dirty="0">
              <a:solidFill>
                <a:schemeClr val="bg1"/>
              </a:solidFill>
              <a:effectLst/>
              <a:latin typeface="Arial Black" panose="020B0A04020102020204" pitchFamily="34" charset="0"/>
              <a:ea typeface="Aptos" panose="020B0004020202020204" pitchFamily="34" charset="0"/>
              <a:cs typeface="Times New Roman" panose="02020603050405020304" pitchFamily="18" charset="0"/>
            </a:endParaRPr>
          </a:p>
          <a:p>
            <a:pPr marL="0" marR="0"/>
            <a:r>
              <a:rPr lang="en-US" sz="4000" dirty="0">
                <a:solidFill>
                  <a:schemeClr val="bg1"/>
                </a:solidFill>
                <a:effectLst/>
                <a:latin typeface="Arial Black" panose="020B0A04020102020204" pitchFamily="34" charset="0"/>
                <a:ea typeface="Aptos" panose="020B0004020202020204" pitchFamily="34" charset="0"/>
                <a:cs typeface="Times New Roman" panose="02020603050405020304" pitchFamily="18" charset="0"/>
              </a:rPr>
              <a:t>8 Owe no one anything except to love one another, for he who loves another has fulfilled the law. 9 For the commandments, “You shall not commit adultery,” “You shall not murder,” “You shall not steal,” “You shall not bear false witness,” “You shall not covet,” and if there is any other commandment, are all summed up in this saying, namely, “You shall love your neighbor as yourself.” 10 Love does no harm to a neighbor; therefore love is the fulfillment of the law. (NKJV)</a:t>
            </a:r>
          </a:p>
          <a:p>
            <a:pPr marL="0" marR="0"/>
            <a:r>
              <a:rPr lang="en-US" sz="1800" dirty="0">
                <a:effectLst/>
                <a:latin typeface="Aptos" panose="020B0004020202020204" pitchFamily="34" charset="0"/>
                <a:ea typeface="Aptos" panose="020B0004020202020204" pitchFamily="34" charset="0"/>
                <a:cs typeface="Times New Roman" panose="02020603050405020304" pitchFamily="18" charset="0"/>
              </a:rPr>
              <a:t> </a:t>
            </a:r>
          </a:p>
          <a:p>
            <a:pPr marL="0" marR="0"/>
            <a:r>
              <a:rPr lang="en-US" sz="3600" dirty="0">
                <a:solidFill>
                  <a:schemeClr val="bg1"/>
                </a:solidFill>
                <a:effectLst/>
                <a:latin typeface="Arial Black" panose="020B0A04020102020204" pitchFamily="34" charset="0"/>
                <a:ea typeface="Aptos" panose="020B0004020202020204" pitchFamily="34" charset="0"/>
                <a:cs typeface="Times New Roman" panose="02020603050405020304" pitchFamily="18" charset="0"/>
              </a:rPr>
              <a:t> </a:t>
            </a:r>
          </a:p>
          <a:p>
            <a:pPr marL="0" marR="0"/>
            <a:r>
              <a:rPr lang="en-US" sz="1800" dirty="0">
                <a:effectLst/>
                <a:latin typeface="Aptos" panose="020B0004020202020204" pitchFamily="34" charset="0"/>
                <a:ea typeface="Aptos" panose="020B0004020202020204" pitchFamily="34" charset="0"/>
                <a:cs typeface="Times New Roman" panose="02020603050405020304" pitchFamily="18" charset="0"/>
              </a:rPr>
              <a:t> </a:t>
            </a:r>
          </a:p>
          <a:p>
            <a:pPr marL="0" marR="0"/>
            <a:r>
              <a:rPr lang="en-US" sz="1800" dirty="0">
                <a:effectLst/>
                <a:latin typeface="Aptos" panose="020B0004020202020204" pitchFamily="34" charset="0"/>
                <a:ea typeface="Aptos" panose="020B0004020202020204" pitchFamily="34" charset="0"/>
                <a:cs typeface="Times New Roman" panose="02020603050405020304" pitchFamily="18" charset="0"/>
              </a:rPr>
              <a:t> </a:t>
            </a:r>
          </a:p>
          <a:p>
            <a:endParaRPr lang="en-US" dirty="0"/>
          </a:p>
        </p:txBody>
      </p:sp>
    </p:spTree>
    <p:extLst>
      <p:ext uri="{BB962C8B-B14F-4D97-AF65-F5344CB8AC3E}">
        <p14:creationId xmlns:p14="http://schemas.microsoft.com/office/powerpoint/2010/main" val="22274053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E02ED-D048-AED3-7412-DE7282E342DB}"/>
            </a:ext>
          </a:extLst>
        </p:cNvPr>
        <p:cNvGrpSpPr/>
        <p:nvPr/>
      </p:nvGrpSpPr>
      <p:grpSpPr>
        <a:xfrm>
          <a:off x="0" y="0"/>
          <a:ext cx="0" cy="0"/>
          <a:chOff x="0" y="0"/>
          <a:chExt cx="0" cy="0"/>
        </a:xfrm>
      </p:grpSpPr>
      <p:pic>
        <p:nvPicPr>
          <p:cNvPr id="21505" name="Picture 1" descr="BetheLight-Back2.jpg">
            <a:extLst>
              <a:ext uri="{FF2B5EF4-FFF2-40B4-BE49-F238E27FC236}">
                <a16:creationId xmlns:a16="http://schemas.microsoft.com/office/drawing/2014/main" id="{0F41CDDD-61F9-D77A-3C66-5580BC7FB6D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3407688"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A48F6055-22D9-60B0-3C06-CDA8B7096533}"/>
              </a:ext>
            </a:extLst>
          </p:cNvPr>
          <p:cNvSpPr txBox="1"/>
          <p:nvPr/>
        </p:nvSpPr>
        <p:spPr>
          <a:xfrm>
            <a:off x="4884754" y="719847"/>
            <a:ext cx="13638179" cy="923330"/>
          </a:xfrm>
          <a:prstGeom prst="rect">
            <a:avLst/>
          </a:prstGeom>
          <a:noFill/>
        </p:spPr>
        <p:txBody>
          <a:bodyPr wrap="square" rtlCol="0">
            <a:spAutoFit/>
          </a:bodyPr>
          <a:lstStyle/>
          <a:p>
            <a:pPr algn="ctr"/>
            <a:r>
              <a:rPr lang="en-US" sz="5400" b="1" dirty="0">
                <a:solidFill>
                  <a:schemeClr val="bg1"/>
                </a:solidFill>
                <a:effectLst/>
                <a:latin typeface="Arial Black" panose="020B0A04020102020204" pitchFamily="34" charset="0"/>
                <a:ea typeface="Aptos" panose="020B0004020202020204" pitchFamily="34" charset="0"/>
                <a:cs typeface="Times New Roman" panose="02020603050405020304" pitchFamily="18" charset="0"/>
              </a:rPr>
              <a:t>“Put on the Armor of Light”</a:t>
            </a:r>
            <a:endParaRPr lang="en-US" sz="5400" dirty="0">
              <a:solidFill>
                <a:schemeClr val="bg1"/>
              </a:solidFill>
              <a:latin typeface="Arial Black" panose="020B0A04020102020204" pitchFamily="34" charset="0"/>
            </a:endParaRPr>
          </a:p>
        </p:txBody>
      </p:sp>
      <p:sp>
        <p:nvSpPr>
          <p:cNvPr id="4" name="TextBox 3">
            <a:extLst>
              <a:ext uri="{FF2B5EF4-FFF2-40B4-BE49-F238E27FC236}">
                <a16:creationId xmlns:a16="http://schemas.microsoft.com/office/drawing/2014/main" id="{2DBCF730-56C6-10BE-D37F-5DD685324953}"/>
              </a:ext>
            </a:extLst>
          </p:cNvPr>
          <p:cNvSpPr txBox="1"/>
          <p:nvPr/>
        </p:nvSpPr>
        <p:spPr>
          <a:xfrm>
            <a:off x="1791357" y="2363024"/>
            <a:ext cx="19824971" cy="5463034"/>
          </a:xfrm>
          <a:prstGeom prst="rect">
            <a:avLst/>
          </a:prstGeom>
          <a:noFill/>
        </p:spPr>
        <p:txBody>
          <a:bodyPr wrap="square" rtlCol="0">
            <a:spAutoFit/>
          </a:bodyPr>
          <a:lstStyle/>
          <a:p>
            <a:pPr marL="0" marR="0"/>
            <a:r>
              <a:rPr lang="en-US" sz="4000" dirty="0">
                <a:solidFill>
                  <a:schemeClr val="bg1"/>
                </a:solidFill>
                <a:effectLst/>
                <a:latin typeface="Arial Black" panose="020B0A04020102020204" pitchFamily="34" charset="0"/>
                <a:ea typeface="Aptos" panose="020B0004020202020204" pitchFamily="34" charset="0"/>
                <a:cs typeface="Times New Roman" panose="02020603050405020304" pitchFamily="18" charset="0"/>
              </a:rPr>
              <a:t>Matthew 6:33-34 (NKJV)</a:t>
            </a:r>
          </a:p>
          <a:p>
            <a:pPr marL="0" marR="0"/>
            <a:r>
              <a:rPr lang="en-US" sz="4000" dirty="0">
                <a:solidFill>
                  <a:schemeClr val="bg1"/>
                </a:solidFill>
                <a:effectLst/>
                <a:latin typeface="Arial Black" panose="020B0A04020102020204" pitchFamily="34" charset="0"/>
                <a:ea typeface="Aptos" panose="020B0004020202020204" pitchFamily="34" charset="0"/>
                <a:cs typeface="Times New Roman" panose="02020603050405020304" pitchFamily="18" charset="0"/>
              </a:rPr>
              <a:t>33 But seek first the kingdom of God and His righteousness, and all these things shall be added to you. 34 Therefore do not worry about tomorrow, for tomorrow will worry about its own things. Sufficient for the day is its own trouble. </a:t>
            </a:r>
          </a:p>
          <a:p>
            <a:pPr marL="0" marR="0"/>
            <a:r>
              <a:rPr lang="en-US" sz="3600" dirty="0">
                <a:solidFill>
                  <a:schemeClr val="bg1"/>
                </a:solidFill>
                <a:effectLst/>
                <a:latin typeface="Arial Black" panose="020B0A04020102020204" pitchFamily="34" charset="0"/>
                <a:ea typeface="Aptos" panose="020B0004020202020204" pitchFamily="34" charset="0"/>
                <a:cs typeface="Times New Roman" panose="02020603050405020304" pitchFamily="18" charset="0"/>
              </a:rPr>
              <a:t> </a:t>
            </a:r>
          </a:p>
          <a:p>
            <a:pPr marL="0" marR="0"/>
            <a:r>
              <a:rPr lang="en-US" sz="3600" dirty="0">
                <a:solidFill>
                  <a:schemeClr val="bg1"/>
                </a:solidFill>
                <a:effectLst/>
                <a:latin typeface="Arial Black" panose="020B0A04020102020204" pitchFamily="34" charset="0"/>
                <a:ea typeface="Aptos" panose="020B0004020202020204" pitchFamily="34" charset="0"/>
                <a:cs typeface="Times New Roman" panose="02020603050405020304" pitchFamily="18" charset="0"/>
              </a:rPr>
              <a:t> </a:t>
            </a:r>
          </a:p>
          <a:p>
            <a:pPr marL="0" marR="0"/>
            <a:r>
              <a:rPr lang="en-US" sz="1800" dirty="0">
                <a:effectLst/>
                <a:latin typeface="Aptos" panose="020B0004020202020204" pitchFamily="34" charset="0"/>
                <a:ea typeface="Aptos" panose="020B0004020202020204" pitchFamily="34" charset="0"/>
                <a:cs typeface="Times New Roman" panose="02020603050405020304" pitchFamily="18" charset="0"/>
              </a:rPr>
              <a:t> </a:t>
            </a:r>
          </a:p>
          <a:p>
            <a:pPr marL="0" marR="0"/>
            <a:r>
              <a:rPr lang="en-US" sz="1800" dirty="0">
                <a:effectLst/>
                <a:latin typeface="Aptos" panose="020B0004020202020204" pitchFamily="34" charset="0"/>
                <a:ea typeface="Aptos" panose="020B0004020202020204" pitchFamily="34" charset="0"/>
                <a:cs typeface="Times New Roman" panose="02020603050405020304" pitchFamily="18" charset="0"/>
              </a:rPr>
              <a:t> </a:t>
            </a:r>
          </a:p>
          <a:p>
            <a:endParaRPr lang="en-US" dirty="0"/>
          </a:p>
        </p:txBody>
      </p:sp>
    </p:spTree>
    <p:extLst>
      <p:ext uri="{BB962C8B-B14F-4D97-AF65-F5344CB8AC3E}">
        <p14:creationId xmlns:p14="http://schemas.microsoft.com/office/powerpoint/2010/main" val="16973814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DD47F7-1938-592E-ACFA-7A6F28D4C9BE}"/>
            </a:ext>
          </a:extLst>
        </p:cNvPr>
        <p:cNvGrpSpPr/>
        <p:nvPr/>
      </p:nvGrpSpPr>
      <p:grpSpPr>
        <a:xfrm>
          <a:off x="0" y="0"/>
          <a:ext cx="0" cy="0"/>
          <a:chOff x="0" y="0"/>
          <a:chExt cx="0" cy="0"/>
        </a:xfrm>
      </p:grpSpPr>
      <p:pic>
        <p:nvPicPr>
          <p:cNvPr id="21505" name="Picture 1" descr="BetheLight-Back2.jpg">
            <a:extLst>
              <a:ext uri="{FF2B5EF4-FFF2-40B4-BE49-F238E27FC236}">
                <a16:creationId xmlns:a16="http://schemas.microsoft.com/office/drawing/2014/main" id="{D043A398-F67C-3FB8-C379-FC26B8CD6F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3407688"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81178E78-9F4A-5247-C45C-1EC7DDD17694}"/>
              </a:ext>
            </a:extLst>
          </p:cNvPr>
          <p:cNvSpPr txBox="1"/>
          <p:nvPr/>
        </p:nvSpPr>
        <p:spPr>
          <a:xfrm>
            <a:off x="4884754" y="719847"/>
            <a:ext cx="13638179" cy="923330"/>
          </a:xfrm>
          <a:prstGeom prst="rect">
            <a:avLst/>
          </a:prstGeom>
          <a:noFill/>
        </p:spPr>
        <p:txBody>
          <a:bodyPr wrap="square" rtlCol="0">
            <a:spAutoFit/>
          </a:bodyPr>
          <a:lstStyle/>
          <a:p>
            <a:pPr algn="ctr"/>
            <a:r>
              <a:rPr lang="en-US" sz="5400" b="1" dirty="0">
                <a:solidFill>
                  <a:schemeClr val="bg1"/>
                </a:solidFill>
                <a:effectLst/>
                <a:latin typeface="Arial Black" panose="020B0A04020102020204" pitchFamily="34" charset="0"/>
                <a:ea typeface="Aptos" panose="020B0004020202020204" pitchFamily="34" charset="0"/>
                <a:cs typeface="Times New Roman" panose="02020603050405020304" pitchFamily="18" charset="0"/>
              </a:rPr>
              <a:t>“Put on the Armor of Light”</a:t>
            </a:r>
            <a:endParaRPr lang="en-US" sz="5400" dirty="0">
              <a:solidFill>
                <a:schemeClr val="bg1"/>
              </a:solidFill>
              <a:latin typeface="Arial Black" panose="020B0A04020102020204" pitchFamily="34" charset="0"/>
            </a:endParaRPr>
          </a:p>
        </p:txBody>
      </p:sp>
      <p:sp>
        <p:nvSpPr>
          <p:cNvPr id="4" name="TextBox 3">
            <a:extLst>
              <a:ext uri="{FF2B5EF4-FFF2-40B4-BE49-F238E27FC236}">
                <a16:creationId xmlns:a16="http://schemas.microsoft.com/office/drawing/2014/main" id="{31814BA6-3F62-E40E-5F21-5832BEF625FD}"/>
              </a:ext>
            </a:extLst>
          </p:cNvPr>
          <p:cNvSpPr txBox="1"/>
          <p:nvPr/>
        </p:nvSpPr>
        <p:spPr>
          <a:xfrm>
            <a:off x="1791357" y="2363024"/>
            <a:ext cx="19824971" cy="5740033"/>
          </a:xfrm>
          <a:prstGeom prst="rect">
            <a:avLst/>
          </a:prstGeom>
          <a:noFill/>
        </p:spPr>
        <p:txBody>
          <a:bodyPr wrap="square" rtlCol="0">
            <a:spAutoFit/>
          </a:bodyPr>
          <a:lstStyle/>
          <a:p>
            <a:pPr marL="0" marR="0"/>
            <a:r>
              <a:rPr lang="en-US" sz="4000" b="1" dirty="0">
                <a:solidFill>
                  <a:schemeClr val="bg1"/>
                </a:solidFill>
                <a:effectLst/>
                <a:latin typeface="Arial Black" panose="020B0A04020102020204" pitchFamily="34" charset="0"/>
                <a:ea typeface="Aptos" panose="020B0004020202020204" pitchFamily="34" charset="0"/>
                <a:cs typeface="Times New Roman" panose="02020603050405020304" pitchFamily="18" charset="0"/>
              </a:rPr>
              <a:t>Romans 13:11-12 - Put on the Armor of Light</a:t>
            </a:r>
            <a:endParaRPr lang="en-US" sz="4000" dirty="0">
              <a:solidFill>
                <a:schemeClr val="bg1"/>
              </a:solidFill>
              <a:effectLst/>
              <a:latin typeface="Arial Black" panose="020B0A04020102020204" pitchFamily="34" charset="0"/>
              <a:ea typeface="Aptos" panose="020B0004020202020204" pitchFamily="34" charset="0"/>
              <a:cs typeface="Times New Roman" panose="02020603050405020304" pitchFamily="18" charset="0"/>
            </a:endParaRPr>
          </a:p>
          <a:p>
            <a:pPr marL="0" marR="0"/>
            <a:r>
              <a:rPr lang="en-US" sz="4000" dirty="0">
                <a:solidFill>
                  <a:schemeClr val="bg1"/>
                </a:solidFill>
                <a:effectLst/>
                <a:latin typeface="Arial Black" panose="020B0A04020102020204" pitchFamily="34" charset="0"/>
                <a:ea typeface="Aptos" panose="020B0004020202020204" pitchFamily="34" charset="0"/>
                <a:cs typeface="Times New Roman" panose="02020603050405020304" pitchFamily="18" charset="0"/>
              </a:rPr>
              <a:t>11 And do this, knowing the time, that now it is high time to awake out of sleep; for now, our salvation is nearer than when we first believed. 12 The night is far spent; the day is at hand. Therefore, let us cast off the works of darkness, and let us put on the armor of light. </a:t>
            </a:r>
          </a:p>
          <a:p>
            <a:pPr marL="0" marR="0"/>
            <a:r>
              <a:rPr lang="en-US" sz="1800" dirty="0">
                <a:effectLst/>
                <a:latin typeface="Aptos" panose="020B0004020202020204" pitchFamily="34" charset="0"/>
                <a:ea typeface="Aptos" panose="020B0004020202020204" pitchFamily="34" charset="0"/>
                <a:cs typeface="Times New Roman" panose="02020603050405020304" pitchFamily="18" charset="0"/>
              </a:rPr>
              <a:t> </a:t>
            </a:r>
          </a:p>
          <a:p>
            <a:pPr marL="0" marR="0"/>
            <a:r>
              <a:rPr lang="en-US" sz="3600" dirty="0">
                <a:solidFill>
                  <a:schemeClr val="bg1"/>
                </a:solidFill>
                <a:effectLst/>
                <a:latin typeface="Arial Black" panose="020B0A04020102020204" pitchFamily="34" charset="0"/>
                <a:ea typeface="Aptos" panose="020B0004020202020204" pitchFamily="34" charset="0"/>
                <a:cs typeface="Times New Roman" panose="02020603050405020304" pitchFamily="18" charset="0"/>
              </a:rPr>
              <a:t> </a:t>
            </a:r>
          </a:p>
          <a:p>
            <a:pPr marL="0" marR="0"/>
            <a:r>
              <a:rPr lang="en-US" sz="3600" dirty="0">
                <a:solidFill>
                  <a:schemeClr val="bg1"/>
                </a:solidFill>
                <a:effectLst/>
                <a:latin typeface="Arial Black" panose="020B0A04020102020204" pitchFamily="34" charset="0"/>
                <a:ea typeface="Aptos" panose="020B0004020202020204" pitchFamily="34" charset="0"/>
                <a:cs typeface="Times New Roman" panose="02020603050405020304" pitchFamily="18" charset="0"/>
              </a:rPr>
              <a:t> </a:t>
            </a:r>
          </a:p>
          <a:p>
            <a:pPr marL="0" marR="0"/>
            <a:r>
              <a:rPr lang="en-US" sz="1800" dirty="0">
                <a:effectLst/>
                <a:latin typeface="Aptos" panose="020B0004020202020204" pitchFamily="34" charset="0"/>
                <a:ea typeface="Aptos" panose="020B0004020202020204" pitchFamily="34" charset="0"/>
                <a:cs typeface="Times New Roman" panose="02020603050405020304" pitchFamily="18" charset="0"/>
              </a:rPr>
              <a:t> </a:t>
            </a:r>
          </a:p>
          <a:p>
            <a:pPr marL="0" marR="0"/>
            <a:r>
              <a:rPr lang="en-US" sz="1800" dirty="0">
                <a:effectLst/>
                <a:latin typeface="Aptos" panose="020B0004020202020204" pitchFamily="34" charset="0"/>
                <a:ea typeface="Aptos" panose="020B0004020202020204" pitchFamily="34" charset="0"/>
                <a:cs typeface="Times New Roman" panose="02020603050405020304" pitchFamily="18" charset="0"/>
              </a:rPr>
              <a:t> </a:t>
            </a:r>
          </a:p>
          <a:p>
            <a:endParaRPr lang="en-US" dirty="0"/>
          </a:p>
        </p:txBody>
      </p:sp>
    </p:spTree>
    <p:extLst>
      <p:ext uri="{BB962C8B-B14F-4D97-AF65-F5344CB8AC3E}">
        <p14:creationId xmlns:p14="http://schemas.microsoft.com/office/powerpoint/2010/main" val="19226395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3BD33-6B8E-F827-83EC-073E0730D565}"/>
            </a:ext>
          </a:extLst>
        </p:cNvPr>
        <p:cNvGrpSpPr/>
        <p:nvPr/>
      </p:nvGrpSpPr>
      <p:grpSpPr>
        <a:xfrm>
          <a:off x="0" y="0"/>
          <a:ext cx="0" cy="0"/>
          <a:chOff x="0" y="0"/>
          <a:chExt cx="0" cy="0"/>
        </a:xfrm>
      </p:grpSpPr>
      <p:pic>
        <p:nvPicPr>
          <p:cNvPr id="21505" name="Picture 1" descr="BetheLight-Back2.jpg">
            <a:extLst>
              <a:ext uri="{FF2B5EF4-FFF2-40B4-BE49-F238E27FC236}">
                <a16:creationId xmlns:a16="http://schemas.microsoft.com/office/drawing/2014/main" id="{2C2FB9DA-6DFD-43A8-95B3-F877812D6C5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3407688"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3BD165F-2D28-1057-5325-28147724F0D6}"/>
              </a:ext>
            </a:extLst>
          </p:cNvPr>
          <p:cNvSpPr txBox="1"/>
          <p:nvPr/>
        </p:nvSpPr>
        <p:spPr>
          <a:xfrm>
            <a:off x="4884754" y="719847"/>
            <a:ext cx="13638179" cy="923330"/>
          </a:xfrm>
          <a:prstGeom prst="rect">
            <a:avLst/>
          </a:prstGeom>
          <a:noFill/>
        </p:spPr>
        <p:txBody>
          <a:bodyPr wrap="square" rtlCol="0">
            <a:spAutoFit/>
          </a:bodyPr>
          <a:lstStyle/>
          <a:p>
            <a:pPr algn="ctr"/>
            <a:r>
              <a:rPr lang="en-US" sz="5400" b="1" dirty="0">
                <a:solidFill>
                  <a:schemeClr val="bg1"/>
                </a:solidFill>
                <a:effectLst/>
                <a:latin typeface="Arial Black" panose="020B0A04020102020204" pitchFamily="34" charset="0"/>
                <a:ea typeface="Aptos" panose="020B0004020202020204" pitchFamily="34" charset="0"/>
                <a:cs typeface="Times New Roman" panose="02020603050405020304" pitchFamily="18" charset="0"/>
              </a:rPr>
              <a:t>“Put on the Armor of Light”</a:t>
            </a:r>
            <a:endParaRPr lang="en-US" sz="5400" dirty="0">
              <a:solidFill>
                <a:schemeClr val="bg1"/>
              </a:solidFill>
              <a:latin typeface="Arial Black" panose="020B0A04020102020204" pitchFamily="34" charset="0"/>
            </a:endParaRPr>
          </a:p>
        </p:txBody>
      </p:sp>
      <p:sp>
        <p:nvSpPr>
          <p:cNvPr id="4" name="TextBox 3">
            <a:extLst>
              <a:ext uri="{FF2B5EF4-FFF2-40B4-BE49-F238E27FC236}">
                <a16:creationId xmlns:a16="http://schemas.microsoft.com/office/drawing/2014/main" id="{9577C91E-8C8B-6349-AF01-661870048B0C}"/>
              </a:ext>
            </a:extLst>
          </p:cNvPr>
          <p:cNvSpPr txBox="1"/>
          <p:nvPr/>
        </p:nvSpPr>
        <p:spPr>
          <a:xfrm>
            <a:off x="1791357" y="2363024"/>
            <a:ext cx="19824971" cy="6417141"/>
          </a:xfrm>
          <a:prstGeom prst="rect">
            <a:avLst/>
          </a:prstGeom>
          <a:noFill/>
        </p:spPr>
        <p:txBody>
          <a:bodyPr wrap="square" rtlCol="0">
            <a:spAutoFit/>
          </a:bodyPr>
          <a:lstStyle/>
          <a:p>
            <a:pPr marL="0" marR="0"/>
            <a:r>
              <a:rPr lang="en-US" sz="4000" dirty="0">
                <a:solidFill>
                  <a:schemeClr val="bg1"/>
                </a:solidFill>
                <a:effectLst/>
                <a:latin typeface="Arial Black" panose="020B0A04020102020204" pitchFamily="34" charset="0"/>
                <a:ea typeface="Aptos" panose="020B0004020202020204" pitchFamily="34" charset="0"/>
                <a:cs typeface="Times New Roman" panose="02020603050405020304" pitchFamily="18" charset="0"/>
              </a:rPr>
              <a:t>Armor = G3696 refers to some type of military instrument. It can mean a soldier's shield as well as some type of body armor. It is used to refer to a weapon that has both defensive and offensive capabilities. </a:t>
            </a:r>
          </a:p>
          <a:p>
            <a:pPr marL="0" marR="0"/>
            <a:r>
              <a:rPr lang="en-US" sz="4000" dirty="0">
                <a:solidFill>
                  <a:schemeClr val="bg1"/>
                </a:solidFill>
                <a:effectLst/>
                <a:latin typeface="Arial Black" panose="020B0A04020102020204" pitchFamily="34" charset="0"/>
                <a:ea typeface="Aptos" panose="020B0004020202020204" pitchFamily="34" charset="0"/>
                <a:cs typeface="Times New Roman" panose="02020603050405020304" pitchFamily="18" charset="0"/>
              </a:rPr>
              <a:t> </a:t>
            </a:r>
          </a:p>
          <a:p>
            <a:pPr marL="0" marR="0"/>
            <a:r>
              <a:rPr lang="en-US" sz="4000" b="1" dirty="0">
                <a:solidFill>
                  <a:schemeClr val="bg1"/>
                </a:solidFill>
                <a:effectLst/>
                <a:latin typeface="Arial Black" panose="020B0A04020102020204" pitchFamily="34" charset="0"/>
                <a:ea typeface="Aptos" panose="020B0004020202020204" pitchFamily="34" charset="0"/>
                <a:cs typeface="Times New Roman" panose="02020603050405020304" pitchFamily="18" charset="0"/>
              </a:rPr>
              <a:t>Read from God’s Weapons of War – Page 60 – Put on the Armor of Light</a:t>
            </a:r>
            <a:endParaRPr lang="en-US" sz="4000" dirty="0">
              <a:solidFill>
                <a:schemeClr val="bg1"/>
              </a:solidFill>
              <a:effectLst/>
              <a:latin typeface="Arial Black" panose="020B0A04020102020204" pitchFamily="34" charset="0"/>
              <a:ea typeface="Aptos" panose="020B0004020202020204" pitchFamily="34" charset="0"/>
              <a:cs typeface="Times New Roman" panose="02020603050405020304" pitchFamily="18" charset="0"/>
            </a:endParaRPr>
          </a:p>
          <a:p>
            <a:pPr marL="0" marR="0"/>
            <a:r>
              <a:rPr lang="en-US" sz="1800" dirty="0">
                <a:effectLst/>
                <a:latin typeface="Aptos" panose="020B0004020202020204" pitchFamily="34" charset="0"/>
                <a:ea typeface="Aptos" panose="020B0004020202020204" pitchFamily="34" charset="0"/>
                <a:cs typeface="Times New Roman" panose="02020603050405020304" pitchFamily="18" charset="0"/>
              </a:rPr>
              <a:t> </a:t>
            </a:r>
          </a:p>
          <a:p>
            <a:pPr marL="0" marR="0"/>
            <a:r>
              <a:rPr lang="en-US" sz="3600" dirty="0">
                <a:solidFill>
                  <a:schemeClr val="bg1"/>
                </a:solidFill>
                <a:effectLst/>
                <a:latin typeface="Arial Black" panose="020B0A04020102020204" pitchFamily="34" charset="0"/>
                <a:ea typeface="Aptos" panose="020B0004020202020204" pitchFamily="34" charset="0"/>
                <a:cs typeface="Times New Roman" panose="02020603050405020304" pitchFamily="18" charset="0"/>
              </a:rPr>
              <a:t> </a:t>
            </a:r>
          </a:p>
          <a:p>
            <a:pPr marL="0" marR="0"/>
            <a:r>
              <a:rPr lang="en-US" sz="1800" dirty="0">
                <a:effectLst/>
                <a:latin typeface="Aptos" panose="020B0004020202020204" pitchFamily="34" charset="0"/>
                <a:ea typeface="Aptos" panose="020B0004020202020204" pitchFamily="34" charset="0"/>
                <a:cs typeface="Times New Roman" panose="02020603050405020304" pitchFamily="18" charset="0"/>
              </a:rPr>
              <a:t> </a:t>
            </a:r>
          </a:p>
          <a:p>
            <a:pPr marL="0" marR="0"/>
            <a:r>
              <a:rPr lang="en-US" sz="1800" dirty="0">
                <a:effectLst/>
                <a:latin typeface="Aptos" panose="020B0004020202020204" pitchFamily="34" charset="0"/>
                <a:ea typeface="Aptos" panose="020B0004020202020204" pitchFamily="34" charset="0"/>
                <a:cs typeface="Times New Roman" panose="02020603050405020304" pitchFamily="18" charset="0"/>
              </a:rPr>
              <a:t> </a:t>
            </a:r>
          </a:p>
          <a:p>
            <a:endParaRPr lang="en-US" dirty="0"/>
          </a:p>
        </p:txBody>
      </p:sp>
    </p:spTree>
    <p:extLst>
      <p:ext uri="{BB962C8B-B14F-4D97-AF65-F5344CB8AC3E}">
        <p14:creationId xmlns:p14="http://schemas.microsoft.com/office/powerpoint/2010/main" val="26094722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B47C45-3797-D668-B94A-3139BE250AD0}"/>
            </a:ext>
          </a:extLst>
        </p:cNvPr>
        <p:cNvGrpSpPr/>
        <p:nvPr/>
      </p:nvGrpSpPr>
      <p:grpSpPr>
        <a:xfrm>
          <a:off x="0" y="0"/>
          <a:ext cx="0" cy="0"/>
          <a:chOff x="0" y="0"/>
          <a:chExt cx="0" cy="0"/>
        </a:xfrm>
      </p:grpSpPr>
      <p:pic>
        <p:nvPicPr>
          <p:cNvPr id="21505" name="Picture 1" descr="BetheLight-Back2.jpg">
            <a:extLst>
              <a:ext uri="{FF2B5EF4-FFF2-40B4-BE49-F238E27FC236}">
                <a16:creationId xmlns:a16="http://schemas.microsoft.com/office/drawing/2014/main" id="{F7763808-829C-1AC1-6C13-F9391309080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3407688"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AD835F0E-53FF-5A17-1D6E-6A87D3934C3F}"/>
              </a:ext>
            </a:extLst>
          </p:cNvPr>
          <p:cNvSpPr txBox="1"/>
          <p:nvPr/>
        </p:nvSpPr>
        <p:spPr>
          <a:xfrm>
            <a:off x="4884754" y="719847"/>
            <a:ext cx="13638179" cy="923330"/>
          </a:xfrm>
          <a:prstGeom prst="rect">
            <a:avLst/>
          </a:prstGeom>
          <a:noFill/>
        </p:spPr>
        <p:txBody>
          <a:bodyPr wrap="square" rtlCol="0">
            <a:spAutoFit/>
          </a:bodyPr>
          <a:lstStyle/>
          <a:p>
            <a:pPr algn="ctr"/>
            <a:r>
              <a:rPr lang="en-US" sz="5400" b="1" dirty="0">
                <a:solidFill>
                  <a:schemeClr val="bg1"/>
                </a:solidFill>
                <a:effectLst/>
                <a:latin typeface="Arial Black" panose="020B0A04020102020204" pitchFamily="34" charset="0"/>
                <a:ea typeface="Aptos" panose="020B0004020202020204" pitchFamily="34" charset="0"/>
                <a:cs typeface="Times New Roman" panose="02020603050405020304" pitchFamily="18" charset="0"/>
              </a:rPr>
              <a:t>“Put on the Armor of Light”</a:t>
            </a:r>
            <a:endParaRPr lang="en-US" sz="5400" dirty="0">
              <a:solidFill>
                <a:schemeClr val="bg1"/>
              </a:solidFill>
              <a:latin typeface="Arial Black" panose="020B0A04020102020204" pitchFamily="34" charset="0"/>
            </a:endParaRPr>
          </a:p>
        </p:txBody>
      </p:sp>
      <p:sp>
        <p:nvSpPr>
          <p:cNvPr id="4" name="TextBox 3">
            <a:extLst>
              <a:ext uri="{FF2B5EF4-FFF2-40B4-BE49-F238E27FC236}">
                <a16:creationId xmlns:a16="http://schemas.microsoft.com/office/drawing/2014/main" id="{7A583479-317B-F0AA-5F73-5BDC78835619}"/>
              </a:ext>
            </a:extLst>
          </p:cNvPr>
          <p:cNvSpPr txBox="1"/>
          <p:nvPr/>
        </p:nvSpPr>
        <p:spPr>
          <a:xfrm>
            <a:off x="1791357" y="2363024"/>
            <a:ext cx="19824971" cy="5062924"/>
          </a:xfrm>
          <a:prstGeom prst="rect">
            <a:avLst/>
          </a:prstGeom>
          <a:noFill/>
        </p:spPr>
        <p:txBody>
          <a:bodyPr wrap="square" rtlCol="0">
            <a:spAutoFit/>
          </a:bodyPr>
          <a:lstStyle/>
          <a:p>
            <a:pPr marL="0" marR="0"/>
            <a:r>
              <a:rPr lang="en-US" sz="4000" dirty="0">
                <a:solidFill>
                  <a:schemeClr val="bg1"/>
                </a:solidFill>
                <a:effectLst/>
                <a:latin typeface="Arial Black" panose="020B0A04020102020204" pitchFamily="34" charset="0"/>
                <a:ea typeface="Aptos" panose="020B0004020202020204" pitchFamily="34" charset="0"/>
                <a:cs typeface="Times New Roman" panose="02020603050405020304" pitchFamily="18" charset="0"/>
              </a:rPr>
              <a:t>13 Let us walk properly, as in the day, not in revelry and drunkenness, not in lewdness and lust, not in strife and envy. 14 But put on the Lord Jesus Christ, and make no provision for the flesh, to fulfill its lusts.</a:t>
            </a:r>
          </a:p>
          <a:p>
            <a:pPr marL="0" marR="0"/>
            <a:r>
              <a:rPr lang="en-US" sz="3600" dirty="0">
                <a:solidFill>
                  <a:schemeClr val="bg1"/>
                </a:solidFill>
                <a:effectLst/>
                <a:latin typeface="Arial Black" panose="020B0A04020102020204" pitchFamily="34" charset="0"/>
                <a:ea typeface="Aptos" panose="020B0004020202020204" pitchFamily="34" charset="0"/>
                <a:cs typeface="Times New Roman" panose="02020603050405020304" pitchFamily="18" charset="0"/>
              </a:rPr>
              <a:t> </a:t>
            </a:r>
          </a:p>
          <a:p>
            <a:pPr marL="0" marR="0"/>
            <a:r>
              <a:rPr lang="en-US" sz="3600" dirty="0">
                <a:solidFill>
                  <a:schemeClr val="bg1"/>
                </a:solidFill>
                <a:effectLst/>
                <a:latin typeface="Arial Black" panose="020B0A04020102020204" pitchFamily="34" charset="0"/>
                <a:ea typeface="Aptos" panose="020B0004020202020204" pitchFamily="34" charset="0"/>
                <a:cs typeface="Times New Roman" panose="02020603050405020304" pitchFamily="18" charset="0"/>
              </a:rPr>
              <a:t> </a:t>
            </a:r>
          </a:p>
          <a:p>
            <a:pPr marL="0" marR="0"/>
            <a:r>
              <a:rPr lang="en-US" sz="1800" dirty="0">
                <a:effectLst/>
                <a:latin typeface="Aptos" panose="020B0004020202020204" pitchFamily="34" charset="0"/>
                <a:ea typeface="Aptos" panose="020B0004020202020204" pitchFamily="34" charset="0"/>
                <a:cs typeface="Times New Roman" panose="02020603050405020304" pitchFamily="18" charset="0"/>
              </a:rPr>
              <a:t> </a:t>
            </a:r>
          </a:p>
          <a:p>
            <a:pPr marL="0" marR="0"/>
            <a:r>
              <a:rPr lang="en-US" sz="3600" dirty="0">
                <a:solidFill>
                  <a:schemeClr val="bg1"/>
                </a:solidFill>
                <a:effectLst/>
                <a:latin typeface="Arial Black" panose="020B0A04020102020204" pitchFamily="34" charset="0"/>
                <a:ea typeface="Aptos" panose="020B0004020202020204" pitchFamily="34" charset="0"/>
                <a:cs typeface="Times New Roman" panose="02020603050405020304" pitchFamily="18" charset="0"/>
              </a:rPr>
              <a:t> </a:t>
            </a:r>
          </a:p>
          <a:p>
            <a:pPr marL="0" marR="0"/>
            <a:r>
              <a:rPr lang="en-US" sz="1800" dirty="0">
                <a:effectLst/>
                <a:latin typeface="Aptos" panose="020B0004020202020204" pitchFamily="34" charset="0"/>
                <a:ea typeface="Aptos" panose="020B0004020202020204" pitchFamily="34" charset="0"/>
                <a:cs typeface="Times New Roman" panose="02020603050405020304" pitchFamily="18" charset="0"/>
              </a:rPr>
              <a:t> </a:t>
            </a:r>
          </a:p>
          <a:p>
            <a:pPr marL="0" marR="0"/>
            <a:r>
              <a:rPr lang="en-US" sz="1800" dirty="0">
                <a:effectLst/>
                <a:latin typeface="Aptos" panose="020B0004020202020204" pitchFamily="34" charset="0"/>
                <a:ea typeface="Aptos" panose="020B0004020202020204" pitchFamily="34" charset="0"/>
                <a:cs typeface="Times New Roman" panose="02020603050405020304" pitchFamily="18" charset="0"/>
              </a:rPr>
              <a:t> </a:t>
            </a:r>
          </a:p>
          <a:p>
            <a:endParaRPr lang="en-US" dirty="0"/>
          </a:p>
        </p:txBody>
      </p:sp>
    </p:spTree>
    <p:extLst>
      <p:ext uri="{BB962C8B-B14F-4D97-AF65-F5344CB8AC3E}">
        <p14:creationId xmlns:p14="http://schemas.microsoft.com/office/powerpoint/2010/main" val="6813315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F1B5AD-647F-DA0C-6440-4AA040BB8A5A}"/>
            </a:ext>
          </a:extLst>
        </p:cNvPr>
        <p:cNvGrpSpPr/>
        <p:nvPr/>
      </p:nvGrpSpPr>
      <p:grpSpPr>
        <a:xfrm>
          <a:off x="0" y="0"/>
          <a:ext cx="0" cy="0"/>
          <a:chOff x="0" y="0"/>
          <a:chExt cx="0" cy="0"/>
        </a:xfrm>
      </p:grpSpPr>
      <p:pic>
        <p:nvPicPr>
          <p:cNvPr id="21505" name="Picture 1" descr="BetheLight-Back2.jpg">
            <a:extLst>
              <a:ext uri="{FF2B5EF4-FFF2-40B4-BE49-F238E27FC236}">
                <a16:creationId xmlns:a16="http://schemas.microsoft.com/office/drawing/2014/main" id="{52E6B3C9-71CB-D7EF-8A9F-138CF7FBB20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3407688"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C1320BF1-27BD-69DA-C7E0-BB81E5FDC106}"/>
              </a:ext>
            </a:extLst>
          </p:cNvPr>
          <p:cNvSpPr txBox="1"/>
          <p:nvPr/>
        </p:nvSpPr>
        <p:spPr>
          <a:xfrm>
            <a:off x="4884754" y="719847"/>
            <a:ext cx="13638179" cy="923330"/>
          </a:xfrm>
          <a:prstGeom prst="rect">
            <a:avLst/>
          </a:prstGeom>
          <a:noFill/>
        </p:spPr>
        <p:txBody>
          <a:bodyPr wrap="square" rtlCol="0">
            <a:spAutoFit/>
          </a:bodyPr>
          <a:lstStyle/>
          <a:p>
            <a:pPr algn="ctr"/>
            <a:r>
              <a:rPr lang="en-US" sz="5400" b="1" dirty="0">
                <a:solidFill>
                  <a:schemeClr val="bg1"/>
                </a:solidFill>
                <a:effectLst/>
                <a:latin typeface="Arial Black" panose="020B0A04020102020204" pitchFamily="34" charset="0"/>
                <a:ea typeface="Aptos" panose="020B0004020202020204" pitchFamily="34" charset="0"/>
                <a:cs typeface="Times New Roman" panose="02020603050405020304" pitchFamily="18" charset="0"/>
              </a:rPr>
              <a:t>“Put on the Armor of Light”</a:t>
            </a:r>
            <a:endParaRPr lang="en-US" sz="5400" dirty="0">
              <a:solidFill>
                <a:schemeClr val="bg1"/>
              </a:solidFill>
              <a:latin typeface="Arial Black" panose="020B0A04020102020204" pitchFamily="34" charset="0"/>
            </a:endParaRPr>
          </a:p>
        </p:txBody>
      </p:sp>
      <p:sp>
        <p:nvSpPr>
          <p:cNvPr id="4" name="TextBox 3">
            <a:extLst>
              <a:ext uri="{FF2B5EF4-FFF2-40B4-BE49-F238E27FC236}">
                <a16:creationId xmlns:a16="http://schemas.microsoft.com/office/drawing/2014/main" id="{11CBF0F6-209F-1A01-823E-B96CB5972C5A}"/>
              </a:ext>
            </a:extLst>
          </p:cNvPr>
          <p:cNvSpPr txBox="1"/>
          <p:nvPr/>
        </p:nvSpPr>
        <p:spPr>
          <a:xfrm>
            <a:off x="1791357" y="2363024"/>
            <a:ext cx="19824971" cy="7309693"/>
          </a:xfrm>
          <a:prstGeom prst="rect">
            <a:avLst/>
          </a:prstGeom>
          <a:noFill/>
        </p:spPr>
        <p:txBody>
          <a:bodyPr wrap="square" rtlCol="0">
            <a:spAutoFit/>
          </a:bodyPr>
          <a:lstStyle/>
          <a:p>
            <a:pPr marL="0" marR="0"/>
            <a:r>
              <a:rPr lang="en-US" sz="4000" dirty="0">
                <a:solidFill>
                  <a:schemeClr val="bg1"/>
                </a:solidFill>
                <a:effectLst/>
                <a:latin typeface="Arial Black" panose="020B0A04020102020204" pitchFamily="34" charset="0"/>
                <a:ea typeface="Aptos" panose="020B0004020202020204" pitchFamily="34" charset="0"/>
                <a:cs typeface="Times New Roman" panose="02020603050405020304" pitchFamily="18" charset="0"/>
              </a:rPr>
              <a:t>James 4:7-10 (MSG)</a:t>
            </a:r>
          </a:p>
          <a:p>
            <a:pPr marL="0" marR="0"/>
            <a:r>
              <a:rPr lang="en-US" sz="4000" dirty="0">
                <a:solidFill>
                  <a:schemeClr val="bg1"/>
                </a:solidFill>
                <a:effectLst/>
                <a:latin typeface="Arial Black" panose="020B0A04020102020204" pitchFamily="34" charset="0"/>
                <a:ea typeface="Aptos" panose="020B0004020202020204" pitchFamily="34" charset="0"/>
                <a:cs typeface="Times New Roman" panose="02020603050405020304" pitchFamily="18" charset="0"/>
              </a:rPr>
              <a:t>So let God work his will in you. Yell a loud no to the Devil and watch him make himself scarce. Say a quiet yes to God and he’ll be there in no time. Quit dabbling in sin. Purify your inner life. Quit playing the field. Hit bottom, and cry your eyes out. The fun and games are over. Get serious, really serious. Get down on your knees before the Master; it’s the only way you’ll get on your feet.</a:t>
            </a:r>
          </a:p>
          <a:p>
            <a:pPr marL="342900" marR="0" lvl="0" indent="-342900">
              <a:buFont typeface="Symbol" panose="05050102010706020507" pitchFamily="18" charset="2"/>
              <a:buChar char=""/>
            </a:pPr>
            <a:r>
              <a:rPr lang="en-US" sz="4000" dirty="0">
                <a:solidFill>
                  <a:schemeClr val="bg1"/>
                </a:solidFill>
                <a:effectLst/>
                <a:latin typeface="Arial Black" panose="020B0A04020102020204" pitchFamily="34" charset="0"/>
                <a:ea typeface="Aptos" panose="020B0004020202020204" pitchFamily="34" charset="0"/>
                <a:cs typeface="Times New Roman" panose="02020603050405020304" pitchFamily="18" charset="0"/>
              </a:rPr>
              <a:t>Prayer is the Key</a:t>
            </a:r>
          </a:p>
          <a:p>
            <a:pPr marL="0" marR="0"/>
            <a:r>
              <a:rPr lang="en-US" sz="3600" dirty="0">
                <a:solidFill>
                  <a:schemeClr val="bg1"/>
                </a:solidFill>
                <a:effectLst/>
                <a:latin typeface="Arial Black" panose="020B0A04020102020204" pitchFamily="34" charset="0"/>
                <a:ea typeface="Aptos" panose="020B0004020202020204" pitchFamily="34" charset="0"/>
                <a:cs typeface="Times New Roman" panose="02020603050405020304" pitchFamily="18" charset="0"/>
              </a:rPr>
              <a:t> </a:t>
            </a:r>
          </a:p>
          <a:p>
            <a:pPr marL="0" marR="0"/>
            <a:r>
              <a:rPr lang="en-US" sz="3600" dirty="0">
                <a:solidFill>
                  <a:schemeClr val="bg1"/>
                </a:solidFill>
                <a:effectLst/>
                <a:latin typeface="Arial Black" panose="020B0A04020102020204" pitchFamily="34" charset="0"/>
                <a:ea typeface="Aptos" panose="020B0004020202020204" pitchFamily="34" charset="0"/>
                <a:cs typeface="Times New Roman" panose="02020603050405020304" pitchFamily="18" charset="0"/>
              </a:rPr>
              <a:t> </a:t>
            </a:r>
          </a:p>
          <a:p>
            <a:pPr marL="0" marR="0"/>
            <a:r>
              <a:rPr lang="en-US" sz="1800" dirty="0">
                <a:effectLst/>
                <a:latin typeface="Aptos" panose="020B0004020202020204" pitchFamily="34" charset="0"/>
                <a:ea typeface="Aptos" panose="020B0004020202020204" pitchFamily="34" charset="0"/>
                <a:cs typeface="Times New Roman" panose="02020603050405020304" pitchFamily="18" charset="0"/>
              </a:rPr>
              <a:t> </a:t>
            </a:r>
          </a:p>
          <a:p>
            <a:pPr marL="0" marR="0"/>
            <a:r>
              <a:rPr lang="en-US" sz="1800" dirty="0">
                <a:effectLst/>
                <a:latin typeface="Aptos" panose="020B0004020202020204" pitchFamily="34" charset="0"/>
                <a:ea typeface="Aptos" panose="020B0004020202020204" pitchFamily="34" charset="0"/>
                <a:cs typeface="Times New Roman" panose="02020603050405020304" pitchFamily="18" charset="0"/>
              </a:rPr>
              <a:t> </a:t>
            </a:r>
          </a:p>
          <a:p>
            <a:endParaRPr lang="en-US" dirty="0"/>
          </a:p>
        </p:txBody>
      </p:sp>
    </p:spTree>
    <p:extLst>
      <p:ext uri="{BB962C8B-B14F-4D97-AF65-F5344CB8AC3E}">
        <p14:creationId xmlns:p14="http://schemas.microsoft.com/office/powerpoint/2010/main" val="9478126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descr="BetheLight-Verse.jpg">
            <a:extLst>
              <a:ext uri="{FF2B5EF4-FFF2-40B4-BE49-F238E27FC236}">
                <a16:creationId xmlns:a16="http://schemas.microsoft.com/office/drawing/2014/main" id="{184308C2-9A9D-046A-4080-27951FD7FF9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3407688"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descr="BetheLight-Exit.jpg">
            <a:extLst>
              <a:ext uri="{FF2B5EF4-FFF2-40B4-BE49-F238E27FC236}">
                <a16:creationId xmlns:a16="http://schemas.microsoft.com/office/drawing/2014/main" id="{02167ADC-6BBE-3D29-9B45-E0826AB12BB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3407688"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descr="BetheLight-Welcome.jpg">
            <a:extLst>
              <a:ext uri="{FF2B5EF4-FFF2-40B4-BE49-F238E27FC236}">
                <a16:creationId xmlns:a16="http://schemas.microsoft.com/office/drawing/2014/main" id="{0498FCE8-9666-53F8-2A06-AAA8B184F88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3407688"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descr="BetheLight-Back2.jpg">
            <a:extLst>
              <a:ext uri="{FF2B5EF4-FFF2-40B4-BE49-F238E27FC236}">
                <a16:creationId xmlns:a16="http://schemas.microsoft.com/office/drawing/2014/main" id="{00D0C090-BDA0-0B9F-CDB7-9DECB59D597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3407688"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EB5C76B0-DC4A-DE64-0507-F194723D66A9}"/>
              </a:ext>
            </a:extLst>
          </p:cNvPr>
          <p:cNvSpPr txBox="1"/>
          <p:nvPr/>
        </p:nvSpPr>
        <p:spPr>
          <a:xfrm>
            <a:off x="4884754" y="719847"/>
            <a:ext cx="13638179" cy="923330"/>
          </a:xfrm>
          <a:prstGeom prst="rect">
            <a:avLst/>
          </a:prstGeom>
          <a:noFill/>
        </p:spPr>
        <p:txBody>
          <a:bodyPr wrap="square" rtlCol="0">
            <a:spAutoFit/>
          </a:bodyPr>
          <a:lstStyle/>
          <a:p>
            <a:pPr algn="ctr"/>
            <a:r>
              <a:rPr lang="en-US" sz="5400" b="1" dirty="0">
                <a:solidFill>
                  <a:schemeClr val="bg1"/>
                </a:solidFill>
                <a:effectLst/>
                <a:latin typeface="Arial Black" panose="020B0A04020102020204" pitchFamily="34" charset="0"/>
                <a:ea typeface="Aptos" panose="020B0004020202020204" pitchFamily="34" charset="0"/>
                <a:cs typeface="Times New Roman" panose="02020603050405020304" pitchFamily="18" charset="0"/>
              </a:rPr>
              <a:t>“Put on the Armor of Light”</a:t>
            </a:r>
            <a:endParaRPr lang="en-US" sz="5400" dirty="0">
              <a:solidFill>
                <a:schemeClr val="bg1"/>
              </a:solidFill>
              <a:latin typeface="Arial Black" panose="020B0A04020102020204" pitchFamily="34" charset="0"/>
            </a:endParaRPr>
          </a:p>
        </p:txBody>
      </p:sp>
      <p:sp>
        <p:nvSpPr>
          <p:cNvPr id="4" name="TextBox 3">
            <a:extLst>
              <a:ext uri="{FF2B5EF4-FFF2-40B4-BE49-F238E27FC236}">
                <a16:creationId xmlns:a16="http://schemas.microsoft.com/office/drawing/2014/main" id="{94E16197-C4D9-4787-B664-1C2DB4A82CD9}"/>
              </a:ext>
            </a:extLst>
          </p:cNvPr>
          <p:cNvSpPr txBox="1"/>
          <p:nvPr/>
        </p:nvSpPr>
        <p:spPr>
          <a:xfrm>
            <a:off x="1791357" y="2363024"/>
            <a:ext cx="19824971" cy="2231380"/>
          </a:xfrm>
          <a:prstGeom prst="rect">
            <a:avLst/>
          </a:prstGeom>
          <a:noFill/>
        </p:spPr>
        <p:txBody>
          <a:bodyPr wrap="square" rtlCol="0">
            <a:spAutoFit/>
          </a:bodyPr>
          <a:lstStyle/>
          <a:p>
            <a:pPr marL="0" marR="0" algn="ctr"/>
            <a:r>
              <a:rPr lang="en-US" sz="4000" dirty="0">
                <a:solidFill>
                  <a:schemeClr val="bg1"/>
                </a:solidFill>
                <a:effectLst/>
                <a:latin typeface="Arial Black" panose="020B0A04020102020204" pitchFamily="34" charset="0"/>
                <a:ea typeface="Aptos" panose="020B0004020202020204" pitchFamily="34" charset="0"/>
                <a:cs typeface="Times New Roman" panose="02020603050405020304" pitchFamily="18" charset="0"/>
              </a:rPr>
              <a:t>Matthew 5:16 “In the same way, let your light shine before others, that they may see your good deeds and glorify your Father in heaven.” (NIV</a:t>
            </a:r>
            <a:r>
              <a:rPr lang="en-US" sz="4000" dirty="0">
                <a:effectLst/>
                <a:latin typeface="Aptos" panose="020B0004020202020204" pitchFamily="34" charset="0"/>
                <a:ea typeface="Aptos" panose="020B0004020202020204" pitchFamily="34" charset="0"/>
                <a:cs typeface="Times New Roman" panose="02020603050405020304" pitchFamily="18" charset="0"/>
              </a:rPr>
              <a:t>)</a:t>
            </a:r>
          </a:p>
          <a:p>
            <a:pPr marL="0" marR="0"/>
            <a:r>
              <a:rPr lang="en-US" sz="1800" dirty="0">
                <a:effectLst/>
                <a:latin typeface="Aptos" panose="020B0004020202020204" pitchFamily="34" charset="0"/>
                <a:ea typeface="Aptos" panose="020B0004020202020204" pitchFamily="34" charset="0"/>
                <a:cs typeface="Times New Roman" panose="02020603050405020304" pitchFamily="18" charset="0"/>
              </a:rPr>
              <a:t> </a:t>
            </a:r>
          </a:p>
          <a:p>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03C84E-9E78-079A-6833-9C7AEABAF446}"/>
            </a:ext>
          </a:extLst>
        </p:cNvPr>
        <p:cNvGrpSpPr/>
        <p:nvPr/>
      </p:nvGrpSpPr>
      <p:grpSpPr>
        <a:xfrm>
          <a:off x="0" y="0"/>
          <a:ext cx="0" cy="0"/>
          <a:chOff x="0" y="0"/>
          <a:chExt cx="0" cy="0"/>
        </a:xfrm>
      </p:grpSpPr>
      <p:pic>
        <p:nvPicPr>
          <p:cNvPr id="21505" name="Picture 1" descr="BetheLight-Back2.jpg">
            <a:extLst>
              <a:ext uri="{FF2B5EF4-FFF2-40B4-BE49-F238E27FC236}">
                <a16:creationId xmlns:a16="http://schemas.microsoft.com/office/drawing/2014/main" id="{7F80A3AA-1854-66E1-B91D-789EE2A6489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3407688"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A964918F-D09B-EB9D-0D7C-B597F7D1B77D}"/>
              </a:ext>
            </a:extLst>
          </p:cNvPr>
          <p:cNvSpPr txBox="1"/>
          <p:nvPr/>
        </p:nvSpPr>
        <p:spPr>
          <a:xfrm>
            <a:off x="4884754" y="719847"/>
            <a:ext cx="13638179" cy="923330"/>
          </a:xfrm>
          <a:prstGeom prst="rect">
            <a:avLst/>
          </a:prstGeom>
          <a:noFill/>
        </p:spPr>
        <p:txBody>
          <a:bodyPr wrap="square" rtlCol="0">
            <a:spAutoFit/>
          </a:bodyPr>
          <a:lstStyle/>
          <a:p>
            <a:pPr algn="ctr"/>
            <a:r>
              <a:rPr lang="en-US" sz="5400" b="1" dirty="0">
                <a:solidFill>
                  <a:schemeClr val="bg1"/>
                </a:solidFill>
                <a:effectLst/>
                <a:latin typeface="Arial Black" panose="020B0A04020102020204" pitchFamily="34" charset="0"/>
                <a:ea typeface="Aptos" panose="020B0004020202020204" pitchFamily="34" charset="0"/>
                <a:cs typeface="Times New Roman" panose="02020603050405020304" pitchFamily="18" charset="0"/>
              </a:rPr>
              <a:t>“Put on the Armor of Light”</a:t>
            </a:r>
            <a:endParaRPr lang="en-US" sz="5400" dirty="0">
              <a:solidFill>
                <a:schemeClr val="bg1"/>
              </a:solidFill>
              <a:latin typeface="Arial Black" panose="020B0A04020102020204" pitchFamily="34" charset="0"/>
            </a:endParaRPr>
          </a:p>
        </p:txBody>
      </p:sp>
      <p:sp>
        <p:nvSpPr>
          <p:cNvPr id="4" name="TextBox 3">
            <a:extLst>
              <a:ext uri="{FF2B5EF4-FFF2-40B4-BE49-F238E27FC236}">
                <a16:creationId xmlns:a16="http://schemas.microsoft.com/office/drawing/2014/main" id="{1FEC8868-7D80-E2C1-2360-E5776A6D30CD}"/>
              </a:ext>
            </a:extLst>
          </p:cNvPr>
          <p:cNvSpPr txBox="1"/>
          <p:nvPr/>
        </p:nvSpPr>
        <p:spPr>
          <a:xfrm>
            <a:off x="1791357" y="2363024"/>
            <a:ext cx="19824971" cy="5586145"/>
          </a:xfrm>
          <a:prstGeom prst="rect">
            <a:avLst/>
          </a:prstGeom>
          <a:noFill/>
        </p:spPr>
        <p:txBody>
          <a:bodyPr wrap="square" rtlCol="0">
            <a:spAutoFit/>
          </a:bodyPr>
          <a:lstStyle/>
          <a:p>
            <a:pPr marL="0" marR="0"/>
            <a:r>
              <a:rPr lang="en-US" sz="4000" dirty="0">
                <a:solidFill>
                  <a:schemeClr val="bg1"/>
                </a:solidFill>
                <a:effectLst/>
                <a:latin typeface="Arial Black" panose="020B0A04020102020204" pitchFamily="34" charset="0"/>
                <a:ea typeface="Aptos" panose="020B0004020202020204" pitchFamily="34" charset="0"/>
                <a:cs typeface="Times New Roman" panose="02020603050405020304" pitchFamily="18" charset="0"/>
              </a:rPr>
              <a:t>Revelation 3:7-8 - </a:t>
            </a:r>
            <a:r>
              <a:rPr lang="en-US" sz="4000" b="1" dirty="0">
                <a:solidFill>
                  <a:schemeClr val="bg1"/>
                </a:solidFill>
                <a:effectLst/>
                <a:latin typeface="Arial Black" panose="020B0A04020102020204" pitchFamily="34" charset="0"/>
                <a:ea typeface="Aptos" panose="020B0004020202020204" pitchFamily="34" charset="0"/>
                <a:cs typeface="Times New Roman" panose="02020603050405020304" pitchFamily="18" charset="0"/>
              </a:rPr>
              <a:t>The Faithful Church</a:t>
            </a:r>
            <a:endParaRPr lang="en-US" sz="4000" dirty="0">
              <a:solidFill>
                <a:schemeClr val="bg1"/>
              </a:solidFill>
              <a:effectLst/>
              <a:latin typeface="Arial Black" panose="020B0A04020102020204" pitchFamily="34" charset="0"/>
              <a:ea typeface="Aptos" panose="020B0004020202020204" pitchFamily="34" charset="0"/>
              <a:cs typeface="Times New Roman" panose="02020603050405020304" pitchFamily="18" charset="0"/>
            </a:endParaRPr>
          </a:p>
          <a:p>
            <a:pPr marL="0" marR="0"/>
            <a:r>
              <a:rPr lang="en-US" sz="4000" dirty="0">
                <a:solidFill>
                  <a:schemeClr val="bg1"/>
                </a:solidFill>
                <a:effectLst/>
                <a:latin typeface="Arial Black" panose="020B0A04020102020204" pitchFamily="34" charset="0"/>
                <a:ea typeface="Aptos" panose="020B0004020202020204" pitchFamily="34" charset="0"/>
                <a:cs typeface="Times New Roman" panose="02020603050405020304" pitchFamily="18" charset="0"/>
              </a:rPr>
              <a:t>7 “And to the angel of the church in Philadelphia write,</a:t>
            </a:r>
          </a:p>
          <a:p>
            <a:pPr marL="0" marR="0"/>
            <a:r>
              <a:rPr lang="en-US" sz="4000" dirty="0">
                <a:solidFill>
                  <a:schemeClr val="bg1"/>
                </a:solidFill>
                <a:effectLst/>
                <a:latin typeface="Arial Black" panose="020B0A04020102020204" pitchFamily="34" charset="0"/>
                <a:ea typeface="Aptos" panose="020B0004020202020204" pitchFamily="34" charset="0"/>
                <a:cs typeface="Times New Roman" panose="02020603050405020304" pitchFamily="18" charset="0"/>
              </a:rPr>
              <a:t>‘These things says He who is holy, He who is true, “He who has the key of David, He who opens and no one shuts, and shuts and no one opens”: 8 “I know your works. See, I have set before you an open door, and no one can shut it; for you have a little strength, have kept My word, and have not denied My name. (NKJV)</a:t>
            </a:r>
          </a:p>
          <a:p>
            <a:pPr marL="0" marR="0" algn="ct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marL="0" marR="0"/>
            <a:r>
              <a:rPr lang="en-US" sz="1800" dirty="0">
                <a:effectLst/>
                <a:latin typeface="Aptos" panose="020B0004020202020204" pitchFamily="34" charset="0"/>
                <a:ea typeface="Aptos" panose="020B0004020202020204" pitchFamily="34" charset="0"/>
                <a:cs typeface="Times New Roman" panose="02020603050405020304" pitchFamily="18" charset="0"/>
              </a:rPr>
              <a:t> </a:t>
            </a:r>
          </a:p>
          <a:p>
            <a:endParaRPr lang="en-US" dirty="0"/>
          </a:p>
        </p:txBody>
      </p:sp>
    </p:spTree>
    <p:extLst>
      <p:ext uri="{BB962C8B-B14F-4D97-AF65-F5344CB8AC3E}">
        <p14:creationId xmlns:p14="http://schemas.microsoft.com/office/powerpoint/2010/main" val="9882889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58B89E-4F56-7BDA-0A0E-AD2EE8962024}"/>
            </a:ext>
          </a:extLst>
        </p:cNvPr>
        <p:cNvGrpSpPr/>
        <p:nvPr/>
      </p:nvGrpSpPr>
      <p:grpSpPr>
        <a:xfrm>
          <a:off x="0" y="0"/>
          <a:ext cx="0" cy="0"/>
          <a:chOff x="0" y="0"/>
          <a:chExt cx="0" cy="0"/>
        </a:xfrm>
      </p:grpSpPr>
      <p:pic>
        <p:nvPicPr>
          <p:cNvPr id="21505" name="Picture 1" descr="BetheLight-Back2.jpg">
            <a:extLst>
              <a:ext uri="{FF2B5EF4-FFF2-40B4-BE49-F238E27FC236}">
                <a16:creationId xmlns:a16="http://schemas.microsoft.com/office/drawing/2014/main" id="{29D503A6-EEB3-F7DA-95AF-96276B6529D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3407688"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8DC05C9A-2527-0ACD-23B6-897CA8E5E713}"/>
              </a:ext>
            </a:extLst>
          </p:cNvPr>
          <p:cNvSpPr txBox="1"/>
          <p:nvPr/>
        </p:nvSpPr>
        <p:spPr>
          <a:xfrm>
            <a:off x="4884754" y="719847"/>
            <a:ext cx="13638179" cy="923330"/>
          </a:xfrm>
          <a:prstGeom prst="rect">
            <a:avLst/>
          </a:prstGeom>
          <a:noFill/>
        </p:spPr>
        <p:txBody>
          <a:bodyPr wrap="square" rtlCol="0">
            <a:spAutoFit/>
          </a:bodyPr>
          <a:lstStyle/>
          <a:p>
            <a:pPr algn="ctr"/>
            <a:r>
              <a:rPr lang="en-US" sz="5400" b="1" dirty="0">
                <a:solidFill>
                  <a:schemeClr val="bg1"/>
                </a:solidFill>
                <a:effectLst/>
                <a:latin typeface="Arial Black" panose="020B0A04020102020204" pitchFamily="34" charset="0"/>
                <a:ea typeface="Aptos" panose="020B0004020202020204" pitchFamily="34" charset="0"/>
                <a:cs typeface="Times New Roman" panose="02020603050405020304" pitchFamily="18" charset="0"/>
              </a:rPr>
              <a:t>“Put on the Armor of Light”</a:t>
            </a:r>
            <a:endParaRPr lang="en-US" sz="5400" dirty="0">
              <a:solidFill>
                <a:schemeClr val="bg1"/>
              </a:solidFill>
              <a:latin typeface="Arial Black" panose="020B0A04020102020204" pitchFamily="34" charset="0"/>
            </a:endParaRPr>
          </a:p>
        </p:txBody>
      </p:sp>
      <p:sp>
        <p:nvSpPr>
          <p:cNvPr id="4" name="TextBox 3">
            <a:extLst>
              <a:ext uri="{FF2B5EF4-FFF2-40B4-BE49-F238E27FC236}">
                <a16:creationId xmlns:a16="http://schemas.microsoft.com/office/drawing/2014/main" id="{FD6DF09B-8005-EF63-6343-5229CA7DEEAF}"/>
              </a:ext>
            </a:extLst>
          </p:cNvPr>
          <p:cNvSpPr txBox="1"/>
          <p:nvPr/>
        </p:nvSpPr>
        <p:spPr>
          <a:xfrm>
            <a:off x="1791357" y="2363024"/>
            <a:ext cx="19824971" cy="5586145"/>
          </a:xfrm>
          <a:prstGeom prst="rect">
            <a:avLst/>
          </a:prstGeom>
          <a:noFill/>
        </p:spPr>
        <p:txBody>
          <a:bodyPr wrap="square" rtlCol="0">
            <a:spAutoFit/>
          </a:bodyPr>
          <a:lstStyle/>
          <a:p>
            <a:pPr marL="0" marR="0"/>
            <a:r>
              <a:rPr lang="en-US" sz="4000" dirty="0">
                <a:solidFill>
                  <a:schemeClr val="bg1"/>
                </a:solidFill>
                <a:effectLst/>
                <a:latin typeface="Arial Black" panose="020B0A04020102020204" pitchFamily="34" charset="0"/>
                <a:ea typeface="Aptos" panose="020B0004020202020204" pitchFamily="34" charset="0"/>
                <a:cs typeface="Times New Roman" panose="02020603050405020304" pitchFamily="18" charset="0"/>
              </a:rPr>
              <a:t>2019 – 2022 Were Years of Testing</a:t>
            </a:r>
          </a:p>
          <a:p>
            <a:pPr marL="0" marR="0"/>
            <a:r>
              <a:rPr lang="en-US" sz="4000" dirty="0">
                <a:solidFill>
                  <a:schemeClr val="bg1"/>
                </a:solidFill>
                <a:effectLst/>
                <a:latin typeface="Arial Black" panose="020B0A04020102020204" pitchFamily="34" charset="0"/>
                <a:ea typeface="Aptos" panose="020B0004020202020204" pitchFamily="34" charset="0"/>
                <a:cs typeface="Times New Roman" panose="02020603050405020304" pitchFamily="18" charset="0"/>
              </a:rPr>
              <a:t>2023 – 2024 Have been years of TRANSITIONING, PREPARATION and SEPARATION for EXCELLERATION in 2025 and BEYOND!</a:t>
            </a:r>
          </a:p>
          <a:p>
            <a:pPr marL="0" marR="0"/>
            <a:r>
              <a:rPr lang="en-US" sz="4000" dirty="0">
                <a:solidFill>
                  <a:schemeClr val="bg1"/>
                </a:solidFill>
                <a:effectLst/>
                <a:latin typeface="Arial Black" panose="020B0A04020102020204" pitchFamily="34" charset="0"/>
                <a:ea typeface="Aptos" panose="020B0004020202020204" pitchFamily="34" charset="0"/>
                <a:cs typeface="Times New Roman" panose="02020603050405020304" pitchFamily="18" charset="0"/>
              </a:rPr>
              <a:t> </a:t>
            </a:r>
          </a:p>
          <a:p>
            <a:pPr marL="0" marR="0"/>
            <a:r>
              <a:rPr lang="en-US" sz="4000" dirty="0">
                <a:solidFill>
                  <a:schemeClr val="bg1"/>
                </a:solidFill>
                <a:effectLst/>
                <a:latin typeface="Arial Black" panose="020B0A04020102020204" pitchFamily="34" charset="0"/>
                <a:ea typeface="Aptos" panose="020B0004020202020204" pitchFamily="34" charset="0"/>
                <a:cs typeface="Times New Roman" panose="02020603050405020304" pitchFamily="18" charset="0"/>
              </a:rPr>
              <a:t>We are in a season of FAITH ACTIVATION for FAITH APPROPRIATION.  It is a time of RE-ASSESSMENT for RIGHT POSITIONING as the Corporate Church. </a:t>
            </a:r>
            <a:r>
              <a:rPr lang="en-US" sz="4000" i="1" dirty="0">
                <a:solidFill>
                  <a:schemeClr val="bg1"/>
                </a:solidFill>
                <a:effectLst/>
                <a:latin typeface="Arial Black" panose="020B0A04020102020204" pitchFamily="34" charset="0"/>
                <a:ea typeface="Aptos" panose="020B0004020202020204" pitchFamily="34" charset="0"/>
                <a:cs typeface="Times New Roman" panose="02020603050405020304" pitchFamily="18" charset="0"/>
              </a:rPr>
              <a:t>Bishop, Dr. Bill Hamon</a:t>
            </a:r>
            <a:endParaRPr lang="en-US" sz="4000" dirty="0">
              <a:solidFill>
                <a:schemeClr val="bg1"/>
              </a:solidFill>
              <a:effectLst/>
              <a:latin typeface="Arial Black" panose="020B0A04020102020204" pitchFamily="34" charset="0"/>
              <a:ea typeface="Aptos" panose="020B0004020202020204" pitchFamily="34" charset="0"/>
              <a:cs typeface="Times New Roman" panose="02020603050405020304" pitchFamily="18" charset="0"/>
            </a:endParaRPr>
          </a:p>
          <a:p>
            <a:pPr marL="0" marR="0"/>
            <a:r>
              <a:rPr lang="en-US" sz="1800" dirty="0">
                <a:effectLst/>
                <a:latin typeface="Aptos" panose="020B0004020202020204" pitchFamily="34" charset="0"/>
                <a:ea typeface="Aptos" panose="020B0004020202020204" pitchFamily="34" charset="0"/>
                <a:cs typeface="Times New Roman" panose="02020603050405020304" pitchFamily="18" charset="0"/>
              </a:rPr>
              <a:t> </a:t>
            </a:r>
          </a:p>
          <a:p>
            <a:pPr marL="0" marR="0"/>
            <a:r>
              <a:rPr lang="en-US" sz="1800" dirty="0">
                <a:effectLst/>
                <a:latin typeface="Aptos" panose="020B0004020202020204" pitchFamily="34" charset="0"/>
                <a:ea typeface="Aptos" panose="020B0004020202020204" pitchFamily="34" charset="0"/>
                <a:cs typeface="Times New Roman" panose="02020603050405020304" pitchFamily="18" charset="0"/>
              </a:rPr>
              <a:t> </a:t>
            </a:r>
          </a:p>
          <a:p>
            <a:endParaRPr lang="en-US" dirty="0"/>
          </a:p>
        </p:txBody>
      </p:sp>
    </p:spTree>
    <p:extLst>
      <p:ext uri="{BB962C8B-B14F-4D97-AF65-F5344CB8AC3E}">
        <p14:creationId xmlns:p14="http://schemas.microsoft.com/office/powerpoint/2010/main" val="38539627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7C087D-841D-EE24-920F-28597347CFA4}"/>
            </a:ext>
          </a:extLst>
        </p:cNvPr>
        <p:cNvGrpSpPr/>
        <p:nvPr/>
      </p:nvGrpSpPr>
      <p:grpSpPr>
        <a:xfrm>
          <a:off x="0" y="0"/>
          <a:ext cx="0" cy="0"/>
          <a:chOff x="0" y="0"/>
          <a:chExt cx="0" cy="0"/>
        </a:xfrm>
      </p:grpSpPr>
      <p:pic>
        <p:nvPicPr>
          <p:cNvPr id="21505" name="Picture 1" descr="BetheLight-Back2.jpg">
            <a:extLst>
              <a:ext uri="{FF2B5EF4-FFF2-40B4-BE49-F238E27FC236}">
                <a16:creationId xmlns:a16="http://schemas.microsoft.com/office/drawing/2014/main" id="{48A7BC69-11B9-DDCE-249A-252F4FF3EBB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3407688"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11EE691A-F4CA-7D3F-B188-4E45D701F4AF}"/>
              </a:ext>
            </a:extLst>
          </p:cNvPr>
          <p:cNvSpPr txBox="1"/>
          <p:nvPr/>
        </p:nvSpPr>
        <p:spPr>
          <a:xfrm>
            <a:off x="4884754" y="719847"/>
            <a:ext cx="13638179" cy="923330"/>
          </a:xfrm>
          <a:prstGeom prst="rect">
            <a:avLst/>
          </a:prstGeom>
          <a:noFill/>
        </p:spPr>
        <p:txBody>
          <a:bodyPr wrap="square" rtlCol="0">
            <a:spAutoFit/>
          </a:bodyPr>
          <a:lstStyle/>
          <a:p>
            <a:pPr algn="ctr"/>
            <a:r>
              <a:rPr lang="en-US" sz="5400" b="1" dirty="0">
                <a:solidFill>
                  <a:schemeClr val="bg1"/>
                </a:solidFill>
                <a:effectLst/>
                <a:latin typeface="Arial Black" panose="020B0A04020102020204" pitchFamily="34" charset="0"/>
                <a:ea typeface="Aptos" panose="020B0004020202020204" pitchFamily="34" charset="0"/>
                <a:cs typeface="Times New Roman" panose="02020603050405020304" pitchFamily="18" charset="0"/>
              </a:rPr>
              <a:t>“Put on the Armor of Light”</a:t>
            </a:r>
            <a:endParaRPr lang="en-US" sz="5400" dirty="0">
              <a:solidFill>
                <a:schemeClr val="bg1"/>
              </a:solidFill>
              <a:latin typeface="Arial Black" panose="020B0A04020102020204" pitchFamily="34" charset="0"/>
            </a:endParaRPr>
          </a:p>
        </p:txBody>
      </p:sp>
      <p:sp>
        <p:nvSpPr>
          <p:cNvPr id="4" name="TextBox 3">
            <a:extLst>
              <a:ext uri="{FF2B5EF4-FFF2-40B4-BE49-F238E27FC236}">
                <a16:creationId xmlns:a16="http://schemas.microsoft.com/office/drawing/2014/main" id="{1185262A-50D2-A8B6-E5F9-9E84DCA85533}"/>
              </a:ext>
            </a:extLst>
          </p:cNvPr>
          <p:cNvSpPr txBox="1"/>
          <p:nvPr/>
        </p:nvSpPr>
        <p:spPr>
          <a:xfrm>
            <a:off x="1791357" y="2363024"/>
            <a:ext cx="19824971" cy="5586145"/>
          </a:xfrm>
          <a:prstGeom prst="rect">
            <a:avLst/>
          </a:prstGeom>
          <a:noFill/>
        </p:spPr>
        <p:txBody>
          <a:bodyPr wrap="square" rtlCol="0">
            <a:spAutoFit/>
          </a:bodyPr>
          <a:lstStyle/>
          <a:p>
            <a:pPr marL="0" marR="0"/>
            <a:r>
              <a:rPr lang="en-US" sz="4000" b="1" dirty="0">
                <a:solidFill>
                  <a:schemeClr val="bg1"/>
                </a:solidFill>
                <a:effectLst/>
                <a:latin typeface="Arial Black" panose="020B0A04020102020204" pitchFamily="34" charset="0"/>
                <a:ea typeface="Aptos" panose="020B0004020202020204" pitchFamily="34" charset="0"/>
                <a:cs typeface="Times New Roman" panose="02020603050405020304" pitchFamily="18" charset="0"/>
              </a:rPr>
              <a:t>Be the Light</a:t>
            </a:r>
            <a:endParaRPr lang="en-US" sz="4000" dirty="0">
              <a:solidFill>
                <a:schemeClr val="bg1"/>
              </a:solidFill>
              <a:effectLst/>
              <a:latin typeface="Arial Black" panose="020B0A04020102020204" pitchFamily="34" charset="0"/>
              <a:ea typeface="Aptos" panose="020B0004020202020204" pitchFamily="34" charset="0"/>
              <a:cs typeface="Times New Roman" panose="02020603050405020304" pitchFamily="18" charset="0"/>
            </a:endParaRPr>
          </a:p>
          <a:p>
            <a:pPr marL="0" marR="0"/>
            <a:r>
              <a:rPr lang="en-US" sz="4000" dirty="0">
                <a:solidFill>
                  <a:schemeClr val="bg1"/>
                </a:solidFill>
                <a:effectLst/>
                <a:latin typeface="Arial Black" panose="020B0A04020102020204" pitchFamily="34" charset="0"/>
                <a:ea typeface="Aptos" panose="020B0004020202020204" pitchFamily="34" charset="0"/>
                <a:cs typeface="Times New Roman" panose="02020603050405020304" pitchFamily="18" charset="0"/>
              </a:rPr>
              <a:t>Matthew 5:16 “In the same way, let your light shine before others, that they may see your good deeds and glorify your Father in heaven.” (NIV)</a:t>
            </a:r>
          </a:p>
          <a:p>
            <a:pPr marL="0" marR="0"/>
            <a:r>
              <a:rPr lang="en-US" sz="4000" dirty="0">
                <a:solidFill>
                  <a:schemeClr val="bg1"/>
                </a:solidFill>
                <a:effectLst/>
                <a:latin typeface="Arial Black" panose="020B0A04020102020204" pitchFamily="34" charset="0"/>
                <a:ea typeface="Aptos" panose="020B0004020202020204" pitchFamily="34" charset="0"/>
                <a:cs typeface="Times New Roman" panose="02020603050405020304" pitchFamily="18" charset="0"/>
              </a:rPr>
              <a:t> </a:t>
            </a:r>
          </a:p>
          <a:p>
            <a:pPr marL="0" marR="0"/>
            <a:r>
              <a:rPr lang="en-US" sz="4000" dirty="0">
                <a:solidFill>
                  <a:schemeClr val="bg1"/>
                </a:solidFill>
                <a:effectLst/>
                <a:latin typeface="Arial Black" panose="020B0A04020102020204" pitchFamily="34" charset="0"/>
                <a:ea typeface="Aptos" panose="020B0004020202020204" pitchFamily="34" charset="0"/>
                <a:cs typeface="Times New Roman" panose="02020603050405020304" pitchFamily="18" charset="0"/>
              </a:rPr>
              <a:t>Light = Greek word G5457 is used 70 times in the NT - it means to shine or make manifest especially by rays. Luminous and fire. </a:t>
            </a:r>
          </a:p>
          <a:p>
            <a:pPr marL="0" marR="0"/>
            <a:r>
              <a:rPr lang="en-US" sz="1800" dirty="0">
                <a:effectLst/>
                <a:latin typeface="Aptos" panose="020B0004020202020204" pitchFamily="34" charset="0"/>
                <a:ea typeface="Aptos" panose="020B0004020202020204" pitchFamily="34" charset="0"/>
                <a:cs typeface="Times New Roman" panose="02020603050405020304" pitchFamily="18" charset="0"/>
              </a:rPr>
              <a:t> </a:t>
            </a:r>
          </a:p>
          <a:p>
            <a:pPr marL="0" marR="0"/>
            <a:r>
              <a:rPr lang="en-US" sz="1800" dirty="0">
                <a:effectLst/>
                <a:latin typeface="Aptos" panose="020B0004020202020204" pitchFamily="34" charset="0"/>
                <a:ea typeface="Aptos" panose="020B0004020202020204" pitchFamily="34" charset="0"/>
                <a:cs typeface="Times New Roman" panose="02020603050405020304" pitchFamily="18" charset="0"/>
              </a:rPr>
              <a:t> </a:t>
            </a:r>
          </a:p>
          <a:p>
            <a:endParaRPr lang="en-US" dirty="0"/>
          </a:p>
        </p:txBody>
      </p:sp>
    </p:spTree>
    <p:extLst>
      <p:ext uri="{BB962C8B-B14F-4D97-AF65-F5344CB8AC3E}">
        <p14:creationId xmlns:p14="http://schemas.microsoft.com/office/powerpoint/2010/main" val="16832823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86653-9215-D9EA-01EF-A292D0CBBAF9}"/>
            </a:ext>
          </a:extLst>
        </p:cNvPr>
        <p:cNvGrpSpPr/>
        <p:nvPr/>
      </p:nvGrpSpPr>
      <p:grpSpPr>
        <a:xfrm>
          <a:off x="0" y="0"/>
          <a:ext cx="0" cy="0"/>
          <a:chOff x="0" y="0"/>
          <a:chExt cx="0" cy="0"/>
        </a:xfrm>
      </p:grpSpPr>
      <p:pic>
        <p:nvPicPr>
          <p:cNvPr id="21505" name="Picture 1" descr="BetheLight-Back2.jpg">
            <a:extLst>
              <a:ext uri="{FF2B5EF4-FFF2-40B4-BE49-F238E27FC236}">
                <a16:creationId xmlns:a16="http://schemas.microsoft.com/office/drawing/2014/main" id="{4E8AC8FB-E6F5-FC61-ED9C-1DEB90DB5E3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3407688"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EA782048-E7A9-39DB-1E58-B345FA79E350}"/>
              </a:ext>
            </a:extLst>
          </p:cNvPr>
          <p:cNvSpPr txBox="1"/>
          <p:nvPr/>
        </p:nvSpPr>
        <p:spPr>
          <a:xfrm>
            <a:off x="4884754" y="719847"/>
            <a:ext cx="13638179" cy="923330"/>
          </a:xfrm>
          <a:prstGeom prst="rect">
            <a:avLst/>
          </a:prstGeom>
          <a:noFill/>
        </p:spPr>
        <p:txBody>
          <a:bodyPr wrap="square" rtlCol="0">
            <a:spAutoFit/>
          </a:bodyPr>
          <a:lstStyle/>
          <a:p>
            <a:pPr algn="ctr"/>
            <a:r>
              <a:rPr lang="en-US" sz="5400" b="1" dirty="0">
                <a:solidFill>
                  <a:schemeClr val="bg1"/>
                </a:solidFill>
                <a:effectLst/>
                <a:latin typeface="Arial Black" panose="020B0A04020102020204" pitchFamily="34" charset="0"/>
                <a:ea typeface="Aptos" panose="020B0004020202020204" pitchFamily="34" charset="0"/>
                <a:cs typeface="Times New Roman" panose="02020603050405020304" pitchFamily="18" charset="0"/>
              </a:rPr>
              <a:t>“Put on the Armor of Light”</a:t>
            </a:r>
            <a:endParaRPr lang="en-US" sz="5400" dirty="0">
              <a:solidFill>
                <a:schemeClr val="bg1"/>
              </a:solidFill>
              <a:latin typeface="Arial Black" panose="020B0A04020102020204" pitchFamily="34" charset="0"/>
            </a:endParaRPr>
          </a:p>
        </p:txBody>
      </p:sp>
      <p:sp>
        <p:nvSpPr>
          <p:cNvPr id="4" name="TextBox 3">
            <a:extLst>
              <a:ext uri="{FF2B5EF4-FFF2-40B4-BE49-F238E27FC236}">
                <a16:creationId xmlns:a16="http://schemas.microsoft.com/office/drawing/2014/main" id="{24418CF1-3B7E-DD22-7287-B6FAA95E2362}"/>
              </a:ext>
            </a:extLst>
          </p:cNvPr>
          <p:cNvSpPr txBox="1"/>
          <p:nvPr/>
        </p:nvSpPr>
        <p:spPr>
          <a:xfrm>
            <a:off x="1791357" y="2363024"/>
            <a:ext cx="19824971" cy="4355038"/>
          </a:xfrm>
          <a:prstGeom prst="rect">
            <a:avLst/>
          </a:prstGeom>
          <a:noFill/>
        </p:spPr>
        <p:txBody>
          <a:bodyPr wrap="square" rtlCol="0">
            <a:spAutoFit/>
          </a:bodyPr>
          <a:lstStyle/>
          <a:p>
            <a:r>
              <a:rPr lang="en-US" sz="4000" dirty="0">
                <a:solidFill>
                  <a:schemeClr val="bg1"/>
                </a:solidFill>
                <a:effectLst/>
                <a:latin typeface="Arial Black" panose="020B0A04020102020204" pitchFamily="34" charset="0"/>
                <a:ea typeface="Aptos" panose="020B0004020202020204" pitchFamily="34" charset="0"/>
                <a:cs typeface="Times New Roman" panose="02020603050405020304" pitchFamily="18" charset="0"/>
              </a:rPr>
              <a:t>G5457 is the base of the G5346 = To speak or to say; To show or make known ones thoughts, i.e. to bring to light by asserting one statement or point of view over another, to speak comparatively, i.e. making effective contrasts which illuminate (literally produce an epiphany.  (Bible Hub #5346) </a:t>
            </a:r>
          </a:p>
          <a:p>
            <a:pPr marL="0" marR="0" algn="ctr"/>
            <a:r>
              <a:rPr lang="en-US" sz="1800" dirty="0">
                <a:effectLst/>
                <a:latin typeface="Aptos" panose="020B0004020202020204" pitchFamily="34" charset="0"/>
                <a:ea typeface="Aptos" panose="020B0004020202020204" pitchFamily="34" charset="0"/>
                <a:cs typeface="Times New Roman" panose="02020603050405020304" pitchFamily="18" charset="0"/>
              </a:rPr>
              <a:t>)</a:t>
            </a:r>
          </a:p>
          <a:p>
            <a:pPr marL="0" marR="0"/>
            <a:r>
              <a:rPr lang="en-US" sz="1800" dirty="0">
                <a:effectLst/>
                <a:latin typeface="Aptos" panose="020B0004020202020204" pitchFamily="34" charset="0"/>
                <a:ea typeface="Aptos" panose="020B0004020202020204" pitchFamily="34" charset="0"/>
                <a:cs typeface="Times New Roman" panose="02020603050405020304" pitchFamily="18" charset="0"/>
              </a:rPr>
              <a:t> </a:t>
            </a:r>
          </a:p>
          <a:p>
            <a:endParaRPr lang="en-US" dirty="0"/>
          </a:p>
        </p:txBody>
      </p:sp>
    </p:spTree>
    <p:extLst>
      <p:ext uri="{BB962C8B-B14F-4D97-AF65-F5344CB8AC3E}">
        <p14:creationId xmlns:p14="http://schemas.microsoft.com/office/powerpoint/2010/main" val="30048931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9DD72-0449-5587-85B3-AF1D2A50A2B8}"/>
            </a:ext>
          </a:extLst>
        </p:cNvPr>
        <p:cNvGrpSpPr/>
        <p:nvPr/>
      </p:nvGrpSpPr>
      <p:grpSpPr>
        <a:xfrm>
          <a:off x="0" y="0"/>
          <a:ext cx="0" cy="0"/>
          <a:chOff x="0" y="0"/>
          <a:chExt cx="0" cy="0"/>
        </a:xfrm>
      </p:grpSpPr>
      <p:pic>
        <p:nvPicPr>
          <p:cNvPr id="21505" name="Picture 1" descr="BetheLight-Back2.jpg">
            <a:extLst>
              <a:ext uri="{FF2B5EF4-FFF2-40B4-BE49-F238E27FC236}">
                <a16:creationId xmlns:a16="http://schemas.microsoft.com/office/drawing/2014/main" id="{5483C206-9420-4169-D35F-77BC05CA765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3407688"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B89BC83C-FA33-FB84-2719-DC113431A9F6}"/>
              </a:ext>
            </a:extLst>
          </p:cNvPr>
          <p:cNvSpPr txBox="1"/>
          <p:nvPr/>
        </p:nvSpPr>
        <p:spPr>
          <a:xfrm>
            <a:off x="4884754" y="719847"/>
            <a:ext cx="13638179" cy="923330"/>
          </a:xfrm>
          <a:prstGeom prst="rect">
            <a:avLst/>
          </a:prstGeom>
          <a:noFill/>
        </p:spPr>
        <p:txBody>
          <a:bodyPr wrap="square" rtlCol="0">
            <a:spAutoFit/>
          </a:bodyPr>
          <a:lstStyle/>
          <a:p>
            <a:pPr algn="ctr"/>
            <a:r>
              <a:rPr lang="en-US" sz="5400" b="1" dirty="0">
                <a:solidFill>
                  <a:schemeClr val="bg1"/>
                </a:solidFill>
                <a:effectLst/>
                <a:latin typeface="Arial Black" panose="020B0A04020102020204" pitchFamily="34" charset="0"/>
                <a:ea typeface="Aptos" panose="020B0004020202020204" pitchFamily="34" charset="0"/>
                <a:cs typeface="Times New Roman" panose="02020603050405020304" pitchFamily="18" charset="0"/>
              </a:rPr>
              <a:t>“Put on the Armor of Light”</a:t>
            </a:r>
            <a:endParaRPr lang="en-US" sz="5400" dirty="0">
              <a:solidFill>
                <a:schemeClr val="bg1"/>
              </a:solidFill>
              <a:latin typeface="Arial Black" panose="020B0A04020102020204" pitchFamily="34" charset="0"/>
            </a:endParaRPr>
          </a:p>
        </p:txBody>
      </p:sp>
      <p:sp>
        <p:nvSpPr>
          <p:cNvPr id="4" name="TextBox 3">
            <a:extLst>
              <a:ext uri="{FF2B5EF4-FFF2-40B4-BE49-F238E27FC236}">
                <a16:creationId xmlns:a16="http://schemas.microsoft.com/office/drawing/2014/main" id="{97A04A50-2FC2-7F29-A7C3-51A1805103C8}"/>
              </a:ext>
            </a:extLst>
          </p:cNvPr>
          <p:cNvSpPr txBox="1"/>
          <p:nvPr/>
        </p:nvSpPr>
        <p:spPr>
          <a:xfrm>
            <a:off x="1791357" y="2363024"/>
            <a:ext cx="19824971" cy="3123932"/>
          </a:xfrm>
          <a:prstGeom prst="rect">
            <a:avLst/>
          </a:prstGeom>
          <a:noFill/>
        </p:spPr>
        <p:txBody>
          <a:bodyPr wrap="square" rtlCol="0">
            <a:spAutoFit/>
          </a:bodyPr>
          <a:lstStyle/>
          <a:p>
            <a:pPr marL="0" marR="0"/>
            <a:r>
              <a:rPr lang="en-US" sz="4000" dirty="0">
                <a:solidFill>
                  <a:schemeClr val="bg1"/>
                </a:solidFill>
                <a:effectLst/>
                <a:latin typeface="Arial Black" panose="020B0A04020102020204" pitchFamily="34" charset="0"/>
                <a:ea typeface="Aptos" panose="020B0004020202020204" pitchFamily="34" charset="0"/>
                <a:cs typeface="Times New Roman" panose="02020603050405020304" pitchFamily="18" charset="0"/>
              </a:rPr>
              <a:t>G5346 is used 58 times in the New Testament. </a:t>
            </a:r>
          </a:p>
          <a:p>
            <a:pPr marL="0" marR="0"/>
            <a:r>
              <a:rPr lang="en-US" sz="4000" dirty="0">
                <a:solidFill>
                  <a:schemeClr val="bg1"/>
                </a:solidFill>
                <a:effectLst/>
                <a:latin typeface="Arial Black" panose="020B0A04020102020204" pitchFamily="34" charset="0"/>
                <a:ea typeface="Aptos" panose="020B0004020202020204" pitchFamily="34" charset="0"/>
                <a:cs typeface="Times New Roman" panose="02020603050405020304" pitchFamily="18" charset="0"/>
              </a:rPr>
              <a:t>One look at it in the NT – it is used in Matt 4:7 (NKJV)  Jesus said to him, “It is written again, You shall not tempt the LORD your God.’ ”</a:t>
            </a:r>
          </a:p>
          <a:p>
            <a:pPr marL="0" marR="0"/>
            <a:r>
              <a:rPr lang="en-US" sz="1800" dirty="0">
                <a:effectLst/>
                <a:latin typeface="Aptos" panose="020B0004020202020204" pitchFamily="34" charset="0"/>
                <a:ea typeface="Aptos" panose="020B0004020202020204" pitchFamily="34" charset="0"/>
                <a:cs typeface="Times New Roman" panose="02020603050405020304" pitchFamily="18" charset="0"/>
              </a:rPr>
              <a:t> </a:t>
            </a:r>
          </a:p>
          <a:p>
            <a:pPr marL="0" marR="0"/>
            <a:r>
              <a:rPr lang="en-US" sz="1800" dirty="0">
                <a:effectLst/>
                <a:latin typeface="Aptos" panose="020B0004020202020204" pitchFamily="34" charset="0"/>
                <a:ea typeface="Aptos" panose="020B0004020202020204" pitchFamily="34" charset="0"/>
                <a:cs typeface="Times New Roman" panose="02020603050405020304" pitchFamily="18" charset="0"/>
              </a:rPr>
              <a:t> </a:t>
            </a:r>
          </a:p>
          <a:p>
            <a:endParaRPr lang="en-US" dirty="0"/>
          </a:p>
        </p:txBody>
      </p:sp>
    </p:spTree>
    <p:extLst>
      <p:ext uri="{BB962C8B-B14F-4D97-AF65-F5344CB8AC3E}">
        <p14:creationId xmlns:p14="http://schemas.microsoft.com/office/powerpoint/2010/main" val="31818998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DB6DB-481F-CDED-D2DC-A6658E8EE666}"/>
            </a:ext>
          </a:extLst>
        </p:cNvPr>
        <p:cNvGrpSpPr/>
        <p:nvPr/>
      </p:nvGrpSpPr>
      <p:grpSpPr>
        <a:xfrm>
          <a:off x="0" y="0"/>
          <a:ext cx="0" cy="0"/>
          <a:chOff x="0" y="0"/>
          <a:chExt cx="0" cy="0"/>
        </a:xfrm>
      </p:grpSpPr>
      <p:pic>
        <p:nvPicPr>
          <p:cNvPr id="21505" name="Picture 1" descr="BetheLight-Back2.jpg">
            <a:extLst>
              <a:ext uri="{FF2B5EF4-FFF2-40B4-BE49-F238E27FC236}">
                <a16:creationId xmlns:a16="http://schemas.microsoft.com/office/drawing/2014/main" id="{4FF7DFDD-7CF7-E85C-9140-3655BAFFBFE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3407688"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35B435EC-0F8F-BD0C-02A7-54601AC09EAC}"/>
              </a:ext>
            </a:extLst>
          </p:cNvPr>
          <p:cNvSpPr txBox="1"/>
          <p:nvPr/>
        </p:nvSpPr>
        <p:spPr>
          <a:xfrm>
            <a:off x="4884754" y="719847"/>
            <a:ext cx="13638179" cy="923330"/>
          </a:xfrm>
          <a:prstGeom prst="rect">
            <a:avLst/>
          </a:prstGeom>
          <a:noFill/>
        </p:spPr>
        <p:txBody>
          <a:bodyPr wrap="square" rtlCol="0">
            <a:spAutoFit/>
          </a:bodyPr>
          <a:lstStyle/>
          <a:p>
            <a:pPr algn="ctr"/>
            <a:r>
              <a:rPr lang="en-US" sz="5400" b="1" dirty="0">
                <a:solidFill>
                  <a:schemeClr val="bg1"/>
                </a:solidFill>
                <a:effectLst/>
                <a:latin typeface="Arial Black" panose="020B0A04020102020204" pitchFamily="34" charset="0"/>
                <a:ea typeface="Aptos" panose="020B0004020202020204" pitchFamily="34" charset="0"/>
                <a:cs typeface="Times New Roman" panose="02020603050405020304" pitchFamily="18" charset="0"/>
              </a:rPr>
              <a:t>“Put on the Armor of Light”</a:t>
            </a:r>
            <a:endParaRPr lang="en-US" sz="5400" dirty="0">
              <a:solidFill>
                <a:schemeClr val="bg1"/>
              </a:solidFill>
              <a:latin typeface="Arial Black" panose="020B0A04020102020204" pitchFamily="34" charset="0"/>
            </a:endParaRPr>
          </a:p>
        </p:txBody>
      </p:sp>
      <p:sp>
        <p:nvSpPr>
          <p:cNvPr id="4" name="TextBox 3">
            <a:extLst>
              <a:ext uri="{FF2B5EF4-FFF2-40B4-BE49-F238E27FC236}">
                <a16:creationId xmlns:a16="http://schemas.microsoft.com/office/drawing/2014/main" id="{BBC2F59C-8DD7-288F-7BEC-88DE392435FC}"/>
              </a:ext>
            </a:extLst>
          </p:cNvPr>
          <p:cNvSpPr txBox="1"/>
          <p:nvPr/>
        </p:nvSpPr>
        <p:spPr>
          <a:xfrm>
            <a:off x="1791357" y="2363024"/>
            <a:ext cx="19824971" cy="6478697"/>
          </a:xfrm>
          <a:prstGeom prst="rect">
            <a:avLst/>
          </a:prstGeom>
          <a:noFill/>
        </p:spPr>
        <p:txBody>
          <a:bodyPr wrap="square" rtlCol="0">
            <a:spAutoFit/>
          </a:bodyPr>
          <a:lstStyle/>
          <a:p>
            <a:pPr marL="0" marR="0"/>
            <a:r>
              <a:rPr lang="en-US" sz="4000" dirty="0">
                <a:solidFill>
                  <a:schemeClr val="bg1"/>
                </a:solidFill>
                <a:effectLst/>
                <a:latin typeface="Arial Black" panose="020B0A04020102020204" pitchFamily="34" charset="0"/>
                <a:ea typeface="Aptos" panose="020B0004020202020204" pitchFamily="34" charset="0"/>
                <a:cs typeface="Times New Roman" panose="02020603050405020304" pitchFamily="18" charset="0"/>
              </a:rPr>
              <a:t>8 Again, the devil took Him up on an exceedingly high mountain, and showed Him all the kingdoms of the world and their glory. 9 And he said to Him, “All these things I will give You if You will fall down and worship me.”</a:t>
            </a:r>
          </a:p>
          <a:p>
            <a:pPr marL="0" marR="0"/>
            <a:r>
              <a:rPr lang="en-US" sz="4000" dirty="0">
                <a:solidFill>
                  <a:schemeClr val="bg1"/>
                </a:solidFill>
                <a:effectLst/>
                <a:latin typeface="Arial Black" panose="020B0A04020102020204" pitchFamily="34" charset="0"/>
                <a:ea typeface="Aptos" panose="020B0004020202020204" pitchFamily="34" charset="0"/>
                <a:cs typeface="Times New Roman" panose="02020603050405020304" pitchFamily="18" charset="0"/>
              </a:rPr>
              <a:t>10 Then Jesus said to him, “Away with you, Satan! For it is written, You shall worship the LORD your God, and Him only you shall serve.’ ”</a:t>
            </a:r>
          </a:p>
          <a:p>
            <a:pPr marL="0" marR="0"/>
            <a:r>
              <a:rPr lang="en-US" sz="4000" dirty="0">
                <a:solidFill>
                  <a:schemeClr val="bg1"/>
                </a:solidFill>
                <a:effectLst/>
                <a:latin typeface="Arial Black" panose="020B0A04020102020204" pitchFamily="34" charset="0"/>
                <a:ea typeface="Aptos" panose="020B0004020202020204" pitchFamily="34" charset="0"/>
                <a:cs typeface="Times New Roman" panose="02020603050405020304" pitchFamily="18" charset="0"/>
              </a:rPr>
              <a:t>11 Then the devil left Him, and behold, angels came and ministered to Him.</a:t>
            </a:r>
          </a:p>
          <a:p>
            <a:pPr marL="0" marR="0"/>
            <a:r>
              <a:rPr lang="en-US" sz="1800" dirty="0">
                <a:effectLst/>
                <a:latin typeface="Aptos" panose="020B0004020202020204" pitchFamily="34" charset="0"/>
                <a:ea typeface="Aptos" panose="020B0004020202020204" pitchFamily="34" charset="0"/>
                <a:cs typeface="Times New Roman" panose="02020603050405020304" pitchFamily="18" charset="0"/>
              </a:rPr>
              <a:t> </a:t>
            </a:r>
          </a:p>
          <a:p>
            <a:pPr marL="0" marR="0"/>
            <a:r>
              <a:rPr lang="en-US" sz="1800" dirty="0">
                <a:effectLst/>
                <a:latin typeface="Aptos" panose="020B0004020202020204" pitchFamily="34" charset="0"/>
                <a:ea typeface="Aptos" panose="020B0004020202020204" pitchFamily="34" charset="0"/>
                <a:cs typeface="Times New Roman" panose="02020603050405020304" pitchFamily="18" charset="0"/>
              </a:rPr>
              <a:t> </a:t>
            </a:r>
          </a:p>
          <a:p>
            <a:pPr marL="0" marR="0"/>
            <a:r>
              <a:rPr lang="en-US" sz="1800" dirty="0">
                <a:effectLst/>
                <a:latin typeface="Aptos" panose="020B0004020202020204" pitchFamily="34" charset="0"/>
                <a:ea typeface="Aptos" panose="020B0004020202020204" pitchFamily="34" charset="0"/>
                <a:cs typeface="Times New Roman" panose="02020603050405020304" pitchFamily="18" charset="0"/>
              </a:rPr>
              <a:t> </a:t>
            </a:r>
          </a:p>
          <a:p>
            <a:endParaRPr lang="en-US" dirty="0"/>
          </a:p>
        </p:txBody>
      </p:sp>
    </p:spTree>
    <p:extLst>
      <p:ext uri="{BB962C8B-B14F-4D97-AF65-F5344CB8AC3E}">
        <p14:creationId xmlns:p14="http://schemas.microsoft.com/office/powerpoint/2010/main" val="40907132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39</TotalTime>
  <Words>1248</Words>
  <Application>Microsoft Macintosh PowerPoint</Application>
  <PresentationFormat>Custom</PresentationFormat>
  <Paragraphs>98</Paragraphs>
  <Slides>18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Aptos</vt:lpstr>
      <vt:lpstr>Arial</vt:lpstr>
      <vt:lpstr>Arial Black</vt:lpstr>
      <vt:lpstr>Calibri</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7ulio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Juliet  Towner</dc:creator>
  <cp:lastModifiedBy>Janet Cook</cp:lastModifiedBy>
  <cp:revision>23</cp:revision>
  <dcterms:created xsi:type="dcterms:W3CDTF">2016-01-05T16:27:30Z</dcterms:created>
  <dcterms:modified xsi:type="dcterms:W3CDTF">2024-11-02T20:51:31Z</dcterms:modified>
</cp:coreProperties>
</file>