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0" r:id="rId3"/>
    <p:sldId id="265" r:id="rId4"/>
    <p:sldId id="266" r:id="rId5"/>
    <p:sldId id="267" r:id="rId6"/>
    <p:sldId id="268"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93" d="100"/>
          <a:sy n="93" d="100"/>
        </p:scale>
        <p:origin x="5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4590-ABF6-1F57-45F0-F55E66A094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09FB-4E47-732D-D831-7879A3B24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21DF79-D31A-03BB-E4C9-1CB82EB2E8DD}"/>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5" name="Footer Placeholder 4">
            <a:extLst>
              <a:ext uri="{FF2B5EF4-FFF2-40B4-BE49-F238E27FC236}">
                <a16:creationId xmlns:a16="http://schemas.microsoft.com/office/drawing/2014/main" id="{1A2837CC-0A9C-A002-C97C-512FD6510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4E0E-1BC5-1A85-B5DD-2873F26355D4}"/>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58307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9BF7-743E-C6BE-AAFA-BBF87C9B5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2CB8A-B800-4E0D-29F7-F261A132E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5BFCF-DCAC-C0F2-0374-40B7F0DD99DC}"/>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5" name="Footer Placeholder 4">
            <a:extLst>
              <a:ext uri="{FF2B5EF4-FFF2-40B4-BE49-F238E27FC236}">
                <a16:creationId xmlns:a16="http://schemas.microsoft.com/office/drawing/2014/main" id="{4732BC42-7D18-3989-39DB-50EB81BB4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1C529-1DDC-4E14-5D21-5CFF19F5427C}"/>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41661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97D02-100C-D893-52ED-B2200397A4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4434ED-479A-6835-B646-1DAB8FE7E9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5FA9E-E786-6E2A-8FFD-BA2DA9FA8525}"/>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5" name="Footer Placeholder 4">
            <a:extLst>
              <a:ext uri="{FF2B5EF4-FFF2-40B4-BE49-F238E27FC236}">
                <a16:creationId xmlns:a16="http://schemas.microsoft.com/office/drawing/2014/main" id="{94408892-060E-7F7B-519A-A3407866E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069F4-F42E-701B-AEA6-F7223D41F89D}"/>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405334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E45A-9000-6313-A825-CFFB8A0A2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213C8-9CCF-9EAC-F106-4CAA73071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E1ACD-1DCE-8C0E-3CB0-2711F5C2102B}"/>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5" name="Footer Placeholder 4">
            <a:extLst>
              <a:ext uri="{FF2B5EF4-FFF2-40B4-BE49-F238E27FC236}">
                <a16:creationId xmlns:a16="http://schemas.microsoft.com/office/drawing/2014/main" id="{CCD07FF0-0A72-385B-3249-BA1697912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2A18-4312-6504-8F0B-699EDD84D6CB}"/>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346323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EC29-B35F-638F-D0F2-6870880B2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3C480B-EC3E-9575-F307-3ACB2EE2F9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F0A52-FBFD-8C46-AB36-D8812C330688}"/>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5" name="Footer Placeholder 4">
            <a:extLst>
              <a:ext uri="{FF2B5EF4-FFF2-40B4-BE49-F238E27FC236}">
                <a16:creationId xmlns:a16="http://schemas.microsoft.com/office/drawing/2014/main" id="{8520ECAE-BDD1-96C2-46D4-294DC0DC3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C54BE-009F-7807-97B8-4E3DACAF18E6}"/>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234825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2498-5DF9-516A-C031-AE3051CE5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412978-DBA7-710F-BE72-3A10EC1B01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2EF791-763E-0F4C-6E00-5F728F423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D811E0-02B9-1028-96E9-B7659F0AC3B4}"/>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6" name="Footer Placeholder 5">
            <a:extLst>
              <a:ext uri="{FF2B5EF4-FFF2-40B4-BE49-F238E27FC236}">
                <a16:creationId xmlns:a16="http://schemas.microsoft.com/office/drawing/2014/main" id="{A92AF3F1-D186-6D52-625A-CE49EA704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FDE90-E964-30C5-0583-1BDE988ADEA8}"/>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16172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18C9-7478-761B-95E3-F6E0BDC533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C2831-D26F-337D-2C7D-18C0977BD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E6E98D-B199-D7FF-E52A-AF8B8B566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44C61-4327-C4BA-DDDD-AAF3F2A16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AD638E-3D06-8DD7-975C-99E8178612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940923-8BFF-D8E1-A260-4DFEAE4E546F}"/>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8" name="Footer Placeholder 7">
            <a:extLst>
              <a:ext uri="{FF2B5EF4-FFF2-40B4-BE49-F238E27FC236}">
                <a16:creationId xmlns:a16="http://schemas.microsoft.com/office/drawing/2014/main" id="{A9149618-E9E3-2046-30FF-55368C230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A87D0-1B13-CC33-5C09-CF8BCABDC545}"/>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14177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372C-DCD7-4446-C928-28366882E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094D6-6359-EB43-C7A8-99825F168A97}"/>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4" name="Footer Placeholder 3">
            <a:extLst>
              <a:ext uri="{FF2B5EF4-FFF2-40B4-BE49-F238E27FC236}">
                <a16:creationId xmlns:a16="http://schemas.microsoft.com/office/drawing/2014/main" id="{8515B398-6AF8-4F79-BD5E-38D76E0D2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3B9ADE-5010-7246-0241-98EB8239EE3E}"/>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193320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A3C4A-14C6-7EAC-5907-D59F142460FF}"/>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3" name="Footer Placeholder 2">
            <a:extLst>
              <a:ext uri="{FF2B5EF4-FFF2-40B4-BE49-F238E27FC236}">
                <a16:creationId xmlns:a16="http://schemas.microsoft.com/office/drawing/2014/main" id="{497D6678-D1BE-E111-22D7-B85D75607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5A886B-DEF3-4DBA-67E9-52E4DE0E3E44}"/>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395204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F92-58DF-40FE-CB06-C232F5807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5DC1D-C587-12F9-4DD0-CC81FC9AE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B49E1-4F0F-3F19-71EA-CFB8E244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2415F-2251-01F7-38C5-670A4F9DEB12}"/>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6" name="Footer Placeholder 5">
            <a:extLst>
              <a:ext uri="{FF2B5EF4-FFF2-40B4-BE49-F238E27FC236}">
                <a16:creationId xmlns:a16="http://schemas.microsoft.com/office/drawing/2014/main" id="{7F1BD6DF-8162-6D9F-3583-802D06607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2173C-4930-01E1-A83F-237DF2F74891}"/>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169431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1726-F60C-9247-BFC2-5432E3CCE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781ED6-D030-C891-FD1A-6CB3861F8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C3338-7904-92AC-9AE4-599B55C31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CD886-7274-B3E1-542A-5634B5931D23}"/>
              </a:ext>
            </a:extLst>
          </p:cNvPr>
          <p:cNvSpPr>
            <a:spLocks noGrp="1"/>
          </p:cNvSpPr>
          <p:nvPr>
            <p:ph type="dt" sz="half" idx="10"/>
          </p:nvPr>
        </p:nvSpPr>
        <p:spPr/>
        <p:txBody>
          <a:bodyPr/>
          <a:lstStyle/>
          <a:p>
            <a:fld id="{BB1D2733-79AF-864F-9E57-146236DE3E6E}" type="datetimeFigureOut">
              <a:rPr lang="en-US" smtClean="0"/>
              <a:t>7/26/2024</a:t>
            </a:fld>
            <a:endParaRPr lang="en-US"/>
          </a:p>
        </p:txBody>
      </p:sp>
      <p:sp>
        <p:nvSpPr>
          <p:cNvPr id="6" name="Footer Placeholder 5">
            <a:extLst>
              <a:ext uri="{FF2B5EF4-FFF2-40B4-BE49-F238E27FC236}">
                <a16:creationId xmlns:a16="http://schemas.microsoft.com/office/drawing/2014/main" id="{9095A521-EC73-148A-30B1-9EF7DBE54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2175E-3449-77A6-D780-92AF295DF02D}"/>
              </a:ext>
            </a:extLst>
          </p:cNvPr>
          <p:cNvSpPr>
            <a:spLocks noGrp="1"/>
          </p:cNvSpPr>
          <p:nvPr>
            <p:ph type="sldNum" sz="quarter" idx="12"/>
          </p:nvPr>
        </p:nvSpPr>
        <p:spPr/>
        <p:txBody>
          <a:bodyPr/>
          <a:lstStyle/>
          <a:p>
            <a:fld id="{4192F168-4450-0745-B03F-231F9B524958}" type="slidenum">
              <a:rPr lang="en-US" smtClean="0"/>
              <a:t>‹#›</a:t>
            </a:fld>
            <a:endParaRPr lang="en-US"/>
          </a:p>
        </p:txBody>
      </p:sp>
    </p:spTree>
    <p:extLst>
      <p:ext uri="{BB962C8B-B14F-4D97-AF65-F5344CB8AC3E}">
        <p14:creationId xmlns:p14="http://schemas.microsoft.com/office/powerpoint/2010/main" val="359988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D2CE5A-6DE4-3434-A38B-ED95AD3D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40543-89C4-9CB9-7192-2286938F40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06F93-7CF3-2786-1DBA-E7B194894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1D2733-79AF-864F-9E57-146236DE3E6E}" type="datetimeFigureOut">
              <a:rPr lang="en-US" smtClean="0"/>
              <a:t>7/26/2024</a:t>
            </a:fld>
            <a:endParaRPr lang="en-US"/>
          </a:p>
        </p:txBody>
      </p:sp>
      <p:sp>
        <p:nvSpPr>
          <p:cNvPr id="5" name="Footer Placeholder 4">
            <a:extLst>
              <a:ext uri="{FF2B5EF4-FFF2-40B4-BE49-F238E27FC236}">
                <a16:creationId xmlns:a16="http://schemas.microsoft.com/office/drawing/2014/main" id="{8258E8AD-921F-30A1-090E-06D9CB108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68B075-B2EA-AB88-B913-99088AFD5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92F168-4450-0745-B03F-231F9B524958}" type="slidenum">
              <a:rPr lang="en-US" smtClean="0"/>
              <a:t>‹#›</a:t>
            </a:fld>
            <a:endParaRPr lang="en-US"/>
          </a:p>
        </p:txBody>
      </p:sp>
    </p:spTree>
    <p:extLst>
      <p:ext uri="{BB962C8B-B14F-4D97-AF65-F5344CB8AC3E}">
        <p14:creationId xmlns:p14="http://schemas.microsoft.com/office/powerpoint/2010/main" val="93726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58BE40-1628-A732-D0B6-57DCC2209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19257"/>
          </a:xfrm>
          <a:prstGeom prst="rect">
            <a:avLst/>
          </a:prstGeom>
        </p:spPr>
      </p:pic>
      <p:sp>
        <p:nvSpPr>
          <p:cNvPr id="4" name="TextBox 3">
            <a:extLst>
              <a:ext uri="{FF2B5EF4-FFF2-40B4-BE49-F238E27FC236}">
                <a16:creationId xmlns:a16="http://schemas.microsoft.com/office/drawing/2014/main" id="{30F33469-8A37-BB7C-2A47-2607A7A597D0}"/>
              </a:ext>
            </a:extLst>
          </p:cNvPr>
          <p:cNvSpPr txBox="1"/>
          <p:nvPr/>
        </p:nvSpPr>
        <p:spPr>
          <a:xfrm>
            <a:off x="7084089" y="5288340"/>
            <a:ext cx="4883499" cy="1569660"/>
          </a:xfrm>
          <a:prstGeom prst="rect">
            <a:avLst/>
          </a:prstGeom>
          <a:noFill/>
        </p:spPr>
        <p:txBody>
          <a:bodyPr wrap="square" rtlCol="0">
            <a:spAutoFit/>
          </a:bodyPr>
          <a:lstStyle/>
          <a:p>
            <a:pPr algn="ctr"/>
            <a:r>
              <a:rPr lang="en-US" sz="3200" b="1" i="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Dr. Janet Cook    </a:t>
            </a:r>
            <a:r>
              <a:rPr lang="en-US" sz="32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 </a:t>
            </a:r>
          </a:p>
          <a:p>
            <a:pPr algn="ctr"/>
            <a:r>
              <a:rPr lang="en-US" sz="32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pPr algn="ctr"/>
            <a:r>
              <a:rPr lang="en-US" sz="3200" b="1" i="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Part Two</a:t>
            </a:r>
          </a:p>
        </p:txBody>
      </p:sp>
    </p:spTree>
    <p:extLst>
      <p:ext uri="{BB962C8B-B14F-4D97-AF65-F5344CB8AC3E}">
        <p14:creationId xmlns:p14="http://schemas.microsoft.com/office/powerpoint/2010/main" val="126567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262432"/>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God’s Grace is Sufficient.</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kern="0" dirty="0">
                <a:solidFill>
                  <a:schemeClr val="bg1"/>
                </a:solidFill>
                <a:latin typeface="Arial Black" panose="020B0A040201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2 Corinthians 12:9-10 (NIV) But he said to me, “My grace is sufficient for you, for my power is made perfect in weakness.” Therefore, I will boast all the more gladly about my weaknesses, so that Christ’s power may rest on me. 10 That is why, for Christ’s sake, I delight in weaknesses, in insults, in hardships, in persecutions, in difficulties. For when I am weak, then I am strong.</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32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631763"/>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OUR WEAKNESS DRAWS US TO GOD</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kern="0" dirty="0">
                <a:solidFill>
                  <a:schemeClr val="bg1"/>
                </a:solidFill>
                <a:latin typeface="Arial Black" panose="020B0A040201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God’s power is made perfect in our weakness.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God’s grace is an overflow of His love for us.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Good works are a result and overflow of our gratitude.</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It is through our humility and dependence on God that His strength is most evident,</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enabling us to overcome obstacles, share His love, and bring hope to others.</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387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700067"/>
            <a:ext cx="11048144" cy="3108543"/>
          </a:xfrm>
          <a:prstGeom prst="rect">
            <a:avLst/>
          </a:prstGeom>
          <a:noFill/>
        </p:spPr>
        <p:txBody>
          <a:bodyPr wrap="square" rtlCol="0">
            <a:spAutoFit/>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Assignment: At the end of each day, consider all the reasons you have to be grateful and make a point of thanking God for them.</a:t>
            </a:r>
            <a:endParaRPr lang="en-US" sz="28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endParaRPr lang="en-US" sz="28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1 Thessalonians 5:18 (NKJV)</a:t>
            </a:r>
            <a:endParaRPr lang="en-US" sz="28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In everything give thanks; for this is the will of God in Christ Jesus for you.</a:t>
            </a:r>
            <a:endParaRPr lang="en-US" sz="28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52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1477328"/>
          </a:xfrm>
          <a:prstGeom prst="rect">
            <a:avLst/>
          </a:prstGeom>
          <a:noFill/>
        </p:spPr>
        <p:txBody>
          <a:bodyPr wrap="square" rtlCol="0">
            <a:spAutoFit/>
          </a:bodyPr>
          <a:lstStyle/>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If we are in Christ, we are chosen, adopted, redeemed, purposed, and sealed.</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God designed us to be recipients of spiritual blessings.</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303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1569660"/>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Ephesians 2:1-10 - The summary: Salvation is by grace alone. </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The effects of sin: bondage and death – 2:1-3</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The results of mercy: alive with Christ – 2:4-7</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The free gift of grace – 2:8-10</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8695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077766"/>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Scripture Reading:</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rPr>
              <a:t>Ephesians 2:1-7 (NIV) “As for you, you were dead in your transgressions and sins, 2 in which you used to live when you followed the ways of this world and of the ruler of the kingdom of the air, the spirit who is now at work in those who are disobedient. </a:t>
            </a:r>
            <a:endParaRPr lang="en-US"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936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4154984"/>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3 All of us also lived among them at one time, gratifying the cravings of our flesh and following its desires and thoughts. Like the rest, we were by nature deserving of wrath.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4 But because of his great love for us, God, who is rich in mercy, 5 made us alive with Christ even when we were dead in transgressions —it is by grace you have been saved.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6 And God raised us up with Christ and seated us with him in the heavenly realms in Christ Jesus, 7 in order that in the coming ages he might show the incomparable riches of his grace, expressed in his kindness to us in Christ Jesus.”</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992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170099"/>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GOD’S GRACE IS AN OVERFLOW OF HIS LOVE FOR US</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Ephesians 2:1-2 (NIV) “As for you, you were dead in your transgressions and sins, 2 in which you used to live when you followed the ways of this world and of the ruler of the kingdom of the air, the spirit who is now at work in those who are disobedient.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“BC - before Christ and AC - after Christ.”</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kern="0" dirty="0">
                <a:solidFill>
                  <a:srgbClr val="000000"/>
                </a:solidFill>
                <a:effectLst/>
                <a:latin typeface="Helvetica"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817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262432"/>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G.R.A.C.E.—God’s Riches At Christ’s Expense.</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Ephesians 2:4-5 - 4 But because of his great love for us, God, who is rich in mercy, 5 made us alive with Christ even when we were dead in transgressions —it is by grace you have been saved.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In our sin and in our flesh, we are undeserving of this grace.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In our sin, we cannot cooperate with the plan God has for our lives.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9484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631763"/>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The Kingdom of God</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John 3:3 (NIV) 3 Jesus replied, “Very truly I tell you, no one can </a:t>
            </a: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see</a:t>
            </a: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the kingdom of God unless they are born again.”</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John 3:5 (NIV) 5 Jesus answered, “Very truly I tell you, no one can </a:t>
            </a: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enter</a:t>
            </a: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the kingdom of God unless they are born of water and the Spirit.</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It is by God’s grace that we are made alive in him.</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996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69CC8B-2AEC-4217-8232-200B5F461E23}"/>
              </a:ext>
            </a:extLst>
          </p:cNvPr>
          <p:cNvSpPr txBox="1"/>
          <p:nvPr/>
        </p:nvSpPr>
        <p:spPr>
          <a:xfrm>
            <a:off x="3758629" y="349322"/>
            <a:ext cx="4387065" cy="800219"/>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GRATEFUL FOR GRACE</a:t>
            </a:r>
          </a:p>
          <a:p>
            <a:endParaRPr lang="en-US" dirty="0"/>
          </a:p>
        </p:txBody>
      </p:sp>
      <p:sp>
        <p:nvSpPr>
          <p:cNvPr id="5" name="TextBox 4">
            <a:extLst>
              <a:ext uri="{FF2B5EF4-FFF2-40B4-BE49-F238E27FC236}">
                <a16:creationId xmlns:a16="http://schemas.microsoft.com/office/drawing/2014/main" id="{6FB0F22B-5224-7D8E-0508-702BA62316DB}"/>
              </a:ext>
            </a:extLst>
          </p:cNvPr>
          <p:cNvSpPr txBox="1"/>
          <p:nvPr/>
        </p:nvSpPr>
        <p:spPr>
          <a:xfrm>
            <a:off x="571928" y="1149541"/>
            <a:ext cx="11048144" cy="3631763"/>
          </a:xfrm>
          <a:prstGeom prst="rect">
            <a:avLst/>
          </a:prstGeom>
          <a:noFill/>
        </p:spPr>
        <p:txBody>
          <a:bodyPr wrap="square" rtlCol="0">
            <a:spAutoFit/>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GOOD WORKS ARE A RESULT OF GOD’S GRACE, NOT TO EARN GOD’S GRACE </a:t>
            </a: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kern="0" dirty="0">
                <a:solidFill>
                  <a:schemeClr val="bg1"/>
                </a:solidFill>
                <a:latin typeface="Arial Black" panose="020B0A040201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Ephesians 2: 8-10 (NIV) “For it is by grace you have been saved, through faith —and this is not from yourselves, it is the gift of God— 9 not by works, so that no one can boast. 10 For we are God’s handiwork, created in Christ Jesus to do good works, which God prepared in advance for us to do.”</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We are his handiwork. </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kern="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t>There is nothing we can do to make God love us more or less.</a:t>
            </a:r>
            <a:endParaRPr lang="en-US" sz="24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04736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884</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Arial Black</vt:lpstr>
      <vt:lpstr>Helvetica</vt:lpstr>
      <vt:lpstr>STLiti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Janet Cook</dc:creator>
  <cp:lastModifiedBy>Janet Cook</cp:lastModifiedBy>
  <cp:revision>4</cp:revision>
  <dcterms:created xsi:type="dcterms:W3CDTF">2024-07-18T18:08:14Z</dcterms:created>
  <dcterms:modified xsi:type="dcterms:W3CDTF">2024-07-26T14:59:42Z</dcterms:modified>
</cp:coreProperties>
</file>